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2"/>
  </p:notesMasterIdLst>
  <p:sldIdLst>
    <p:sldId id="272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68" r:id="rId16"/>
    <p:sldId id="256" r:id="rId17"/>
    <p:sldId id="257" r:id="rId18"/>
    <p:sldId id="273" r:id="rId19"/>
    <p:sldId id="274" r:id="rId20"/>
    <p:sldId id="275" r:id="rId21"/>
  </p:sldIdLst>
  <p:sldSz cx="9144000" cy="6858000" type="screen4x3"/>
  <p:notesSz cx="6858000" cy="9144000"/>
  <p:custDataLst>
    <p:tags r:id="rId23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399" autoAdjust="0"/>
  </p:normalViewPr>
  <p:slideViewPr>
    <p:cSldViewPr>
      <p:cViewPr varScale="1">
        <p:scale>
          <a:sx n="76" d="100"/>
          <a:sy n="76" d="100"/>
        </p:scale>
        <p:origin x="182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E791712-EC64-4BA8-890A-DDFF677B0F50}" type="datetimeFigureOut">
              <a:rPr lang="ru-RU"/>
              <a:pPr>
                <a:defRPr/>
              </a:pPr>
              <a:t>30.09.2023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2DDA7A0-370A-4767-8E4F-929FD273BB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13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DFC77-8DB9-4D4B-AF3D-E2B79B6DDAC6}" type="datetimeFigureOut">
              <a:rPr lang="ru-RU"/>
              <a:pPr>
                <a:defRPr/>
              </a:pPr>
              <a:t>30.09.2023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B9E7F-B694-4DCC-A2F6-4739C0E1FB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474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5DED5-AAD5-4639-8901-30B956F82E25}" type="datetimeFigureOut">
              <a:rPr lang="ru-RU"/>
              <a:pPr>
                <a:defRPr/>
              </a:pPr>
              <a:t>30.09.2023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734FC2-C08F-42AC-ABF4-ECC22F0073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050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6CF46-A820-4482-8358-1A01BE702C2A}" type="datetimeFigureOut">
              <a:rPr lang="ru-RU"/>
              <a:pPr>
                <a:defRPr/>
              </a:pPr>
              <a:t>30.09.2023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ABA7C-2342-4D23-A246-1921BC181C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801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8659D-949C-4D27-8102-2A128CDC8F66}" type="datetimeFigureOut">
              <a:rPr lang="ru-RU"/>
              <a:pPr>
                <a:defRPr/>
              </a:pPr>
              <a:t>30.09.2023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19A67-1911-45C3-A90A-BFB4B51F35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874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8D49B3-227D-46D1-9007-A58F4C8C6721}" type="datetimeFigureOut">
              <a:rPr lang="ru-RU"/>
              <a:pPr>
                <a:defRPr/>
              </a:pPr>
              <a:t>30.09.2023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927124-2F7E-41F9-BF4F-615F400B0E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375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2E493-213F-4A4D-84B8-28DE3A4D047D}" type="datetimeFigureOut">
              <a:rPr lang="ru-RU"/>
              <a:pPr>
                <a:defRPr/>
              </a:pPr>
              <a:t>30.09.2023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4C4EA-01D2-4FC6-9C36-973B64342D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402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4F915C-8EA6-4B1F-9CEA-12FC0E037F8D}" type="datetimeFigureOut">
              <a:rPr lang="ru-RU"/>
              <a:pPr>
                <a:defRPr/>
              </a:pPr>
              <a:t>30.09.2023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6F492-FD27-4AF8-B2BB-F30452F742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977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184384-6D09-480E-A606-0ADE493AA17F}" type="datetimeFigureOut">
              <a:rPr lang="ru-RU"/>
              <a:pPr>
                <a:defRPr/>
              </a:pPr>
              <a:t>30.09.2023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A3498-2CC2-4C02-BB44-BD799BF6E6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328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95A86-497E-4128-85A1-1CCBD1E5418A}" type="datetimeFigureOut">
              <a:rPr lang="ru-RU"/>
              <a:pPr>
                <a:defRPr/>
              </a:pPr>
              <a:t>30.09.2023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3D6A1-E92C-44D7-AC8C-985C16070B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0681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40642-4048-4DC8-8ECB-8700E821E417}" type="datetimeFigureOut">
              <a:rPr lang="ru-RU"/>
              <a:pPr>
                <a:defRPr/>
              </a:pPr>
              <a:t>30.09.2023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38A6F7-74DC-41EF-98B6-BF5197F691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78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9F3AE-6292-445D-B79E-65AEB669FF99}" type="datetimeFigureOut">
              <a:rPr lang="ru-RU"/>
              <a:pPr>
                <a:defRPr/>
              </a:pPr>
              <a:t>30.09.2023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106D3-C9A9-41EA-9E66-2EB283753A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3939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9/30/2023</a:t>
            </a:fld>
            <a:endParaRPr lang="en-US" sz="135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0708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5551" y="220346"/>
            <a:ext cx="8392898" cy="276999"/>
          </a:xfrm>
        </p:spPr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41044" y="2269288"/>
            <a:ext cx="7471410" cy="623248"/>
          </a:xfrm>
        </p:spPr>
        <p:txBody>
          <a:bodyPr lIns="0" tIns="0" rIns="0" bIns="0"/>
          <a:lstStyle>
            <a:lvl1pPr>
              <a:defRPr sz="4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9/30/2023</a:t>
            </a:fld>
            <a:endParaRPr lang="en-US" sz="135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13824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5551" y="220346"/>
            <a:ext cx="8392898" cy="276999"/>
          </a:xfrm>
        </p:spPr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9/30/2023</a:t>
            </a:fld>
            <a:endParaRPr lang="en-US" sz="135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11532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5551" y="220346"/>
            <a:ext cx="8392898" cy="276999"/>
          </a:xfrm>
        </p:spPr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9/30/2023</a:t>
            </a:fld>
            <a:endParaRPr lang="en-US" sz="135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5451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9/30/2023</a:t>
            </a:fld>
            <a:endParaRPr lang="en-US" sz="135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0925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84B3717-CE86-4C4E-A66F-904170648C62}" type="datetimeFigureOut">
              <a:rPr lang="ru-RU"/>
              <a:pPr>
                <a:defRPr/>
              </a:pPr>
              <a:t>30.09.2023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69C4374-7B44-4E77-94B5-ED478DFEC8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5551" y="220346"/>
            <a:ext cx="8392898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41044" y="2269288"/>
            <a:ext cx="7471410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1"/>
            <a:ext cx="2926080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1"/>
            <a:ext cx="2103120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1D8BD707-D9CF-40AE-B4C6-C98DA3205C09}" type="datetimeFigureOut">
              <a:rPr lang="en-US" sz="135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9/30/2023</a:t>
            </a:fld>
            <a:endParaRPr lang="en-US" sz="135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1"/>
            <a:ext cx="2103120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ru-RU" sz="135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sz="135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1379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42900">
        <a:defRPr>
          <a:latin typeface="+mn-lt"/>
          <a:ea typeface="+mn-ea"/>
          <a:cs typeface="+mn-cs"/>
        </a:defRPr>
      </a:lvl2pPr>
      <a:lvl3pPr marL="685800">
        <a:defRPr>
          <a:latin typeface="+mn-lt"/>
          <a:ea typeface="+mn-ea"/>
          <a:cs typeface="+mn-cs"/>
        </a:defRPr>
      </a:lvl3pPr>
      <a:lvl4pPr marL="1028700">
        <a:defRPr>
          <a:latin typeface="+mn-lt"/>
          <a:ea typeface="+mn-ea"/>
          <a:cs typeface="+mn-cs"/>
        </a:defRPr>
      </a:lvl4pPr>
      <a:lvl5pPr marL="1371600">
        <a:defRPr>
          <a:latin typeface="+mn-lt"/>
          <a:ea typeface="+mn-ea"/>
          <a:cs typeface="+mn-cs"/>
        </a:defRPr>
      </a:lvl5pPr>
      <a:lvl6pPr marL="1714500">
        <a:defRPr>
          <a:latin typeface="+mn-lt"/>
          <a:ea typeface="+mn-ea"/>
          <a:cs typeface="+mn-cs"/>
        </a:defRPr>
      </a:lvl6pPr>
      <a:lvl7pPr marL="2057400">
        <a:defRPr>
          <a:latin typeface="+mn-lt"/>
          <a:ea typeface="+mn-ea"/>
          <a:cs typeface="+mn-cs"/>
        </a:defRPr>
      </a:lvl7pPr>
      <a:lvl8pPr marL="2400300">
        <a:defRPr>
          <a:latin typeface="+mn-lt"/>
          <a:ea typeface="+mn-ea"/>
          <a:cs typeface="+mn-cs"/>
        </a:defRPr>
      </a:lvl8pPr>
      <a:lvl9pPr marL="27432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42900">
        <a:defRPr>
          <a:latin typeface="+mn-lt"/>
          <a:ea typeface="+mn-ea"/>
          <a:cs typeface="+mn-cs"/>
        </a:defRPr>
      </a:lvl2pPr>
      <a:lvl3pPr marL="685800">
        <a:defRPr>
          <a:latin typeface="+mn-lt"/>
          <a:ea typeface="+mn-ea"/>
          <a:cs typeface="+mn-cs"/>
        </a:defRPr>
      </a:lvl3pPr>
      <a:lvl4pPr marL="1028700">
        <a:defRPr>
          <a:latin typeface="+mn-lt"/>
          <a:ea typeface="+mn-ea"/>
          <a:cs typeface="+mn-cs"/>
        </a:defRPr>
      </a:lvl4pPr>
      <a:lvl5pPr marL="1371600">
        <a:defRPr>
          <a:latin typeface="+mn-lt"/>
          <a:ea typeface="+mn-ea"/>
          <a:cs typeface="+mn-cs"/>
        </a:defRPr>
      </a:lvl5pPr>
      <a:lvl6pPr marL="1714500">
        <a:defRPr>
          <a:latin typeface="+mn-lt"/>
          <a:ea typeface="+mn-ea"/>
          <a:cs typeface="+mn-cs"/>
        </a:defRPr>
      </a:lvl6pPr>
      <a:lvl7pPr marL="2057400">
        <a:defRPr>
          <a:latin typeface="+mn-lt"/>
          <a:ea typeface="+mn-ea"/>
          <a:cs typeface="+mn-cs"/>
        </a:defRPr>
      </a:lvl7pPr>
      <a:lvl8pPr marL="2400300">
        <a:defRPr>
          <a:latin typeface="+mn-lt"/>
          <a:ea typeface="+mn-ea"/>
          <a:cs typeface="+mn-cs"/>
        </a:defRPr>
      </a:lvl8pPr>
      <a:lvl9pPr marL="27432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jpeg"/><Relationship Id="rId7" Type="http://schemas.openxmlformats.org/officeDocument/2006/relationships/image" Target="../media/image47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8467" y="63711"/>
            <a:ext cx="791671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accent3">
                    <a:lumMod val="75000"/>
                  </a:schemeClr>
                </a:solidFill>
              </a:rPr>
              <a:t>Муниципальное бюджетное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учреждение </a:t>
            </a:r>
            <a:endParaRPr lang="ru-RU" b="1" dirty="0">
              <a:solidFill>
                <a:schemeClr val="accent3">
                  <a:lumMod val="75000"/>
                </a:schemeClr>
              </a:solidFill>
            </a:endParaRPr>
          </a:p>
          <a:p>
            <a:pPr algn="ctr">
              <a:defRPr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дополнительного образования города Горловки </a:t>
            </a:r>
          </a:p>
          <a:p>
            <a:pPr algn="ctr">
              <a:defRPr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«Центр туризма, краеведения и экскурсий ученической молодежи»</a:t>
            </a:r>
            <a:endParaRPr lang="ru-RU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047" y="2780928"/>
            <a:ext cx="9159560" cy="110799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66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Cambria" pitchFamily="18" charset="0"/>
              </a:rPr>
              <a:t>Россия! Родина Моя! </a:t>
            </a:r>
            <a:endParaRPr lang="ru-RU" sz="66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300" endPos="45500" dir="5400000" sy="-100000" algn="bl" rotWithShape="0"/>
              </a:effectLst>
              <a:latin typeface="Cambria" pitchFamily="18" charset="0"/>
            </a:endParaRPr>
          </a:p>
        </p:txBody>
      </p:sp>
      <p:pic>
        <p:nvPicPr>
          <p:cNvPr id="2053" name="Picture 2" descr="C:\Users\андрейка\Desktop\rusnaznamen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052736"/>
            <a:ext cx="2783600" cy="20870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4" name="Picture 3" descr="C:\Users\андрейка\Desktop\0_17334_ec63a851_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1196752"/>
            <a:ext cx="2952129" cy="1965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55" name="TextBox 7"/>
          <p:cNvSpPr txBox="1">
            <a:spLocks noChangeArrowheads="1"/>
          </p:cNvSpPr>
          <p:nvPr/>
        </p:nvSpPr>
        <p:spPr bwMode="auto">
          <a:xfrm>
            <a:off x="3059113" y="1844675"/>
            <a:ext cx="24495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b="1" dirty="0" smtClean="0">
                <a:solidFill>
                  <a:srgbClr val="C00000"/>
                </a:solidFill>
              </a:rPr>
              <a:t>Городское</a:t>
            </a:r>
            <a:endParaRPr lang="ru-RU" b="1" dirty="0">
              <a:solidFill>
                <a:srgbClr val="C00000"/>
              </a:solidFill>
            </a:endParaRPr>
          </a:p>
          <a:p>
            <a:pPr algn="ctr" eaLnBrk="1" hangingPunct="1"/>
            <a:r>
              <a:rPr lang="ru-RU" b="1" dirty="0">
                <a:solidFill>
                  <a:srgbClr val="C00000"/>
                </a:solidFill>
              </a:rPr>
              <a:t>мероприятие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4"/>
            <a:ext cx="874395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55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432" y="857250"/>
            <a:ext cx="9116854" cy="5143500"/>
            <a:chOff x="36576" y="0"/>
            <a:chExt cx="121558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76" y="0"/>
              <a:ext cx="8119871" cy="68579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781802" y="0"/>
              <a:ext cx="5410200" cy="6858000"/>
            </a:xfrm>
            <a:custGeom>
              <a:avLst/>
              <a:gdLst/>
              <a:ahLst/>
              <a:cxnLst/>
              <a:rect l="l" t="t" r="r" b="b"/>
              <a:pathLst>
                <a:path w="5410200" h="6858000">
                  <a:moveTo>
                    <a:pt x="5410200" y="0"/>
                  </a:moveTo>
                  <a:lnTo>
                    <a:pt x="1265351" y="0"/>
                  </a:lnTo>
                  <a:lnTo>
                    <a:pt x="1240650" y="29375"/>
                  </a:lnTo>
                  <a:lnTo>
                    <a:pt x="1211707" y="64389"/>
                  </a:lnTo>
                  <a:lnTo>
                    <a:pt x="1183055" y="99631"/>
                  </a:lnTo>
                  <a:lnTo>
                    <a:pt x="1154696" y="135115"/>
                  </a:lnTo>
                  <a:lnTo>
                    <a:pt x="1126642" y="170827"/>
                  </a:lnTo>
                  <a:lnTo>
                    <a:pt x="1098880" y="206781"/>
                  </a:lnTo>
                  <a:lnTo>
                    <a:pt x="1071422" y="242963"/>
                  </a:lnTo>
                  <a:lnTo>
                    <a:pt x="1044257" y="279387"/>
                  </a:lnTo>
                  <a:lnTo>
                    <a:pt x="1017409" y="316014"/>
                  </a:lnTo>
                  <a:lnTo>
                    <a:pt x="990866" y="352882"/>
                  </a:lnTo>
                  <a:lnTo>
                    <a:pt x="964615" y="389966"/>
                  </a:lnTo>
                  <a:lnTo>
                    <a:pt x="938682" y="427291"/>
                  </a:lnTo>
                  <a:lnTo>
                    <a:pt x="913066" y="464820"/>
                  </a:lnTo>
                  <a:lnTo>
                    <a:pt x="887768" y="502564"/>
                  </a:lnTo>
                  <a:lnTo>
                    <a:pt x="862774" y="540537"/>
                  </a:lnTo>
                  <a:lnTo>
                    <a:pt x="838098" y="578726"/>
                  </a:lnTo>
                  <a:lnTo>
                    <a:pt x="813739" y="617118"/>
                  </a:lnTo>
                  <a:lnTo>
                    <a:pt x="789698" y="655726"/>
                  </a:lnTo>
                  <a:lnTo>
                    <a:pt x="765987" y="694550"/>
                  </a:lnTo>
                  <a:lnTo>
                    <a:pt x="742607" y="733577"/>
                  </a:lnTo>
                  <a:lnTo>
                    <a:pt x="719531" y="772807"/>
                  </a:lnTo>
                  <a:lnTo>
                    <a:pt x="696798" y="812241"/>
                  </a:lnTo>
                  <a:lnTo>
                    <a:pt x="674382" y="851890"/>
                  </a:lnTo>
                  <a:lnTo>
                    <a:pt x="652310" y="891717"/>
                  </a:lnTo>
                  <a:lnTo>
                    <a:pt x="630567" y="931773"/>
                  </a:lnTo>
                  <a:lnTo>
                    <a:pt x="609155" y="972007"/>
                  </a:lnTo>
                  <a:lnTo>
                    <a:pt x="588086" y="1012444"/>
                  </a:lnTo>
                  <a:lnTo>
                    <a:pt x="567359" y="1053071"/>
                  </a:lnTo>
                  <a:lnTo>
                    <a:pt x="546963" y="1093901"/>
                  </a:lnTo>
                  <a:lnTo>
                    <a:pt x="526910" y="1134910"/>
                  </a:lnTo>
                  <a:lnTo>
                    <a:pt x="507199" y="1176108"/>
                  </a:lnTo>
                  <a:lnTo>
                    <a:pt x="487832" y="1217498"/>
                  </a:lnTo>
                  <a:lnTo>
                    <a:pt x="468820" y="1259065"/>
                  </a:lnTo>
                  <a:lnTo>
                    <a:pt x="450151" y="1300822"/>
                  </a:lnTo>
                  <a:lnTo>
                    <a:pt x="431838" y="1342771"/>
                  </a:lnTo>
                  <a:lnTo>
                    <a:pt x="413880" y="1384896"/>
                  </a:lnTo>
                  <a:lnTo>
                    <a:pt x="396278" y="1427187"/>
                  </a:lnTo>
                  <a:lnTo>
                    <a:pt x="379018" y="1469656"/>
                  </a:lnTo>
                  <a:lnTo>
                    <a:pt x="362127" y="1512316"/>
                  </a:lnTo>
                  <a:lnTo>
                    <a:pt x="345592" y="1555127"/>
                  </a:lnTo>
                  <a:lnTo>
                    <a:pt x="329412" y="1598129"/>
                  </a:lnTo>
                  <a:lnTo>
                    <a:pt x="313613" y="1641297"/>
                  </a:lnTo>
                  <a:lnTo>
                    <a:pt x="298170" y="1684616"/>
                  </a:lnTo>
                  <a:lnTo>
                    <a:pt x="283095" y="1728114"/>
                  </a:lnTo>
                  <a:lnTo>
                    <a:pt x="268389" y="1771777"/>
                  </a:lnTo>
                  <a:lnTo>
                    <a:pt x="254063" y="1815604"/>
                  </a:lnTo>
                  <a:lnTo>
                    <a:pt x="240093" y="1859597"/>
                  </a:lnTo>
                  <a:lnTo>
                    <a:pt x="226504" y="1903730"/>
                  </a:lnTo>
                  <a:lnTo>
                    <a:pt x="213283" y="1948040"/>
                  </a:lnTo>
                  <a:lnTo>
                    <a:pt x="200469" y="1992490"/>
                  </a:lnTo>
                  <a:lnTo>
                    <a:pt x="188010" y="2037105"/>
                  </a:lnTo>
                  <a:lnTo>
                    <a:pt x="175933" y="2081860"/>
                  </a:lnTo>
                  <a:lnTo>
                    <a:pt x="164249" y="2126767"/>
                  </a:lnTo>
                  <a:lnTo>
                    <a:pt x="152933" y="2171839"/>
                  </a:lnTo>
                  <a:lnTo>
                    <a:pt x="142024" y="2217039"/>
                  </a:lnTo>
                  <a:lnTo>
                    <a:pt x="131495" y="2262403"/>
                  </a:lnTo>
                  <a:lnTo>
                    <a:pt x="121373" y="2307894"/>
                  </a:lnTo>
                  <a:lnTo>
                    <a:pt x="111620" y="2353525"/>
                  </a:lnTo>
                  <a:lnTo>
                    <a:pt x="102273" y="2399309"/>
                  </a:lnTo>
                  <a:lnTo>
                    <a:pt x="93319" y="2445219"/>
                  </a:lnTo>
                  <a:lnTo>
                    <a:pt x="84759" y="2491257"/>
                  </a:lnTo>
                  <a:lnTo>
                    <a:pt x="76606" y="2537447"/>
                  </a:lnTo>
                  <a:lnTo>
                    <a:pt x="68846" y="2583764"/>
                  </a:lnTo>
                  <a:lnTo>
                    <a:pt x="61493" y="2630220"/>
                  </a:lnTo>
                  <a:lnTo>
                    <a:pt x="54546" y="2676791"/>
                  </a:lnTo>
                  <a:lnTo>
                    <a:pt x="48006" y="2723489"/>
                  </a:lnTo>
                  <a:lnTo>
                    <a:pt x="41884" y="2770327"/>
                  </a:lnTo>
                  <a:lnTo>
                    <a:pt x="36169" y="2817279"/>
                  </a:lnTo>
                  <a:lnTo>
                    <a:pt x="30861" y="2864358"/>
                  </a:lnTo>
                  <a:lnTo>
                    <a:pt x="25958" y="2911551"/>
                  </a:lnTo>
                  <a:lnTo>
                    <a:pt x="21488" y="2958858"/>
                  </a:lnTo>
                  <a:lnTo>
                    <a:pt x="17424" y="3006293"/>
                  </a:lnTo>
                  <a:lnTo>
                    <a:pt x="13792" y="3053842"/>
                  </a:lnTo>
                  <a:lnTo>
                    <a:pt x="10579" y="3101505"/>
                  </a:lnTo>
                  <a:lnTo>
                    <a:pt x="7772" y="3149269"/>
                  </a:lnTo>
                  <a:lnTo>
                    <a:pt x="5410" y="3197148"/>
                  </a:lnTo>
                  <a:lnTo>
                    <a:pt x="3467" y="3245142"/>
                  </a:lnTo>
                  <a:lnTo>
                    <a:pt x="1943" y="3293237"/>
                  </a:lnTo>
                  <a:lnTo>
                    <a:pt x="863" y="3341433"/>
                  </a:lnTo>
                  <a:lnTo>
                    <a:pt x="215" y="3389744"/>
                  </a:lnTo>
                  <a:lnTo>
                    <a:pt x="0" y="3438144"/>
                  </a:lnTo>
                  <a:lnTo>
                    <a:pt x="215" y="3486543"/>
                  </a:lnTo>
                  <a:lnTo>
                    <a:pt x="863" y="3534854"/>
                  </a:lnTo>
                  <a:lnTo>
                    <a:pt x="1943" y="3583051"/>
                  </a:lnTo>
                  <a:lnTo>
                    <a:pt x="3467" y="3631145"/>
                  </a:lnTo>
                  <a:lnTo>
                    <a:pt x="5410" y="3679139"/>
                  </a:lnTo>
                  <a:lnTo>
                    <a:pt x="7772" y="3727018"/>
                  </a:lnTo>
                  <a:lnTo>
                    <a:pt x="10579" y="3774795"/>
                  </a:lnTo>
                  <a:lnTo>
                    <a:pt x="13792" y="3822446"/>
                  </a:lnTo>
                  <a:lnTo>
                    <a:pt x="17424" y="3869994"/>
                  </a:lnTo>
                  <a:lnTo>
                    <a:pt x="21488" y="3917429"/>
                  </a:lnTo>
                  <a:lnTo>
                    <a:pt x="25958" y="3964749"/>
                  </a:lnTo>
                  <a:lnTo>
                    <a:pt x="30861" y="4011942"/>
                  </a:lnTo>
                  <a:lnTo>
                    <a:pt x="36169" y="4059008"/>
                  </a:lnTo>
                  <a:lnTo>
                    <a:pt x="41884" y="4105960"/>
                  </a:lnTo>
                  <a:lnTo>
                    <a:pt x="48006" y="4152798"/>
                  </a:lnTo>
                  <a:lnTo>
                    <a:pt x="54546" y="4199509"/>
                  </a:lnTo>
                  <a:lnTo>
                    <a:pt x="61493" y="4246079"/>
                  </a:lnTo>
                  <a:lnTo>
                    <a:pt x="68846" y="4292523"/>
                  </a:lnTo>
                  <a:lnTo>
                    <a:pt x="76606" y="4338853"/>
                  </a:lnTo>
                  <a:lnTo>
                    <a:pt x="84759" y="4385030"/>
                  </a:lnTo>
                  <a:lnTo>
                    <a:pt x="93319" y="4431080"/>
                  </a:lnTo>
                  <a:lnTo>
                    <a:pt x="102273" y="4476991"/>
                  </a:lnTo>
                  <a:lnTo>
                    <a:pt x="111620" y="4522774"/>
                  </a:lnTo>
                  <a:lnTo>
                    <a:pt x="121373" y="4568405"/>
                  </a:lnTo>
                  <a:lnTo>
                    <a:pt x="131495" y="4613897"/>
                  </a:lnTo>
                  <a:lnTo>
                    <a:pt x="142024" y="4659261"/>
                  </a:lnTo>
                  <a:lnTo>
                    <a:pt x="152933" y="4704461"/>
                  </a:lnTo>
                  <a:lnTo>
                    <a:pt x="164249" y="4749533"/>
                  </a:lnTo>
                  <a:lnTo>
                    <a:pt x="175933" y="4794440"/>
                  </a:lnTo>
                  <a:lnTo>
                    <a:pt x="188010" y="4839195"/>
                  </a:lnTo>
                  <a:lnTo>
                    <a:pt x="200469" y="4883810"/>
                  </a:lnTo>
                  <a:lnTo>
                    <a:pt x="213283" y="4928273"/>
                  </a:lnTo>
                  <a:lnTo>
                    <a:pt x="226504" y="4972570"/>
                  </a:lnTo>
                  <a:lnTo>
                    <a:pt x="240093" y="5016715"/>
                  </a:lnTo>
                  <a:lnTo>
                    <a:pt x="254063" y="5060696"/>
                  </a:lnTo>
                  <a:lnTo>
                    <a:pt x="268389" y="5104523"/>
                  </a:lnTo>
                  <a:lnTo>
                    <a:pt x="283095" y="5148186"/>
                  </a:lnTo>
                  <a:lnTo>
                    <a:pt x="298170" y="5191683"/>
                  </a:lnTo>
                  <a:lnTo>
                    <a:pt x="313613" y="5235003"/>
                  </a:lnTo>
                  <a:lnTo>
                    <a:pt x="329412" y="5278183"/>
                  </a:lnTo>
                  <a:lnTo>
                    <a:pt x="345592" y="5321173"/>
                  </a:lnTo>
                  <a:lnTo>
                    <a:pt x="362127" y="5363997"/>
                  </a:lnTo>
                  <a:lnTo>
                    <a:pt x="379018" y="5406644"/>
                  </a:lnTo>
                  <a:lnTo>
                    <a:pt x="396278" y="5449112"/>
                  </a:lnTo>
                  <a:lnTo>
                    <a:pt x="413880" y="5491416"/>
                  </a:lnTo>
                  <a:lnTo>
                    <a:pt x="431838" y="5533542"/>
                  </a:lnTo>
                  <a:lnTo>
                    <a:pt x="450151" y="5575477"/>
                  </a:lnTo>
                  <a:lnTo>
                    <a:pt x="468820" y="5617222"/>
                  </a:lnTo>
                  <a:lnTo>
                    <a:pt x="487832" y="5658815"/>
                  </a:lnTo>
                  <a:lnTo>
                    <a:pt x="507199" y="5700204"/>
                  </a:lnTo>
                  <a:lnTo>
                    <a:pt x="526910" y="5741390"/>
                  </a:lnTo>
                  <a:lnTo>
                    <a:pt x="546963" y="5782411"/>
                  </a:lnTo>
                  <a:lnTo>
                    <a:pt x="567359" y="5823229"/>
                  </a:lnTo>
                  <a:lnTo>
                    <a:pt x="588086" y="5863869"/>
                  </a:lnTo>
                  <a:lnTo>
                    <a:pt x="609155" y="5904293"/>
                  </a:lnTo>
                  <a:lnTo>
                    <a:pt x="630567" y="5944539"/>
                  </a:lnTo>
                  <a:lnTo>
                    <a:pt x="652310" y="5984582"/>
                  </a:lnTo>
                  <a:lnTo>
                    <a:pt x="674382" y="6024422"/>
                  </a:lnTo>
                  <a:lnTo>
                    <a:pt x="696798" y="6064059"/>
                  </a:lnTo>
                  <a:lnTo>
                    <a:pt x="719531" y="6103493"/>
                  </a:lnTo>
                  <a:lnTo>
                    <a:pt x="742607" y="6142736"/>
                  </a:lnTo>
                  <a:lnTo>
                    <a:pt x="765987" y="6181750"/>
                  </a:lnTo>
                  <a:lnTo>
                    <a:pt x="789698" y="6220587"/>
                  </a:lnTo>
                  <a:lnTo>
                    <a:pt x="813739" y="6259182"/>
                  </a:lnTo>
                  <a:lnTo>
                    <a:pt x="838098" y="6297587"/>
                  </a:lnTo>
                  <a:lnTo>
                    <a:pt x="862774" y="6335763"/>
                  </a:lnTo>
                  <a:lnTo>
                    <a:pt x="887768" y="6373736"/>
                  </a:lnTo>
                  <a:lnTo>
                    <a:pt x="913066" y="6411480"/>
                  </a:lnTo>
                  <a:lnTo>
                    <a:pt x="938682" y="6449021"/>
                  </a:lnTo>
                  <a:lnTo>
                    <a:pt x="964615" y="6486334"/>
                  </a:lnTo>
                  <a:lnTo>
                    <a:pt x="990866" y="6523418"/>
                  </a:lnTo>
                  <a:lnTo>
                    <a:pt x="1017409" y="6560286"/>
                  </a:lnTo>
                  <a:lnTo>
                    <a:pt x="1044257" y="6596926"/>
                  </a:lnTo>
                  <a:lnTo>
                    <a:pt x="1071422" y="6633336"/>
                  </a:lnTo>
                  <a:lnTo>
                    <a:pt x="1098880" y="6669519"/>
                  </a:lnTo>
                  <a:lnTo>
                    <a:pt x="1126642" y="6705473"/>
                  </a:lnTo>
                  <a:lnTo>
                    <a:pt x="1154696" y="6741185"/>
                  </a:lnTo>
                  <a:lnTo>
                    <a:pt x="1183055" y="6776669"/>
                  </a:lnTo>
                  <a:lnTo>
                    <a:pt x="1211707" y="6811911"/>
                  </a:lnTo>
                  <a:lnTo>
                    <a:pt x="1249959" y="6858000"/>
                  </a:lnTo>
                  <a:lnTo>
                    <a:pt x="5410200" y="6858000"/>
                  </a:lnTo>
                  <a:lnTo>
                    <a:pt x="54102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7504" y="983161"/>
            <a:ext cx="8839444" cy="947761"/>
          </a:xfrm>
          <a:prstGeom prst="rect">
            <a:avLst/>
          </a:prstGeom>
        </p:spPr>
        <p:txBody>
          <a:bodyPr vert="horz" wrap="square" lIns="0" tIns="115635" rIns="0" bIns="0" rtlCol="0">
            <a:spAutoFit/>
          </a:bodyPr>
          <a:lstStyle/>
          <a:p>
            <a:pPr marL="6196013" marR="3810">
              <a:spcBef>
                <a:spcPts val="75"/>
              </a:spcBef>
            </a:pPr>
            <a:r>
              <a:rPr sz="2700" spc="-45" dirty="0"/>
              <a:t>Республики </a:t>
            </a:r>
            <a:r>
              <a:rPr sz="2700" spc="-41" dirty="0"/>
              <a:t> </a:t>
            </a:r>
            <a:r>
              <a:rPr sz="2700" spc="-64" dirty="0"/>
              <a:t>ДНР</a:t>
            </a:r>
            <a:r>
              <a:rPr sz="2700" spc="-98" dirty="0"/>
              <a:t> </a:t>
            </a:r>
            <a:r>
              <a:rPr sz="2700" dirty="0"/>
              <a:t>и</a:t>
            </a:r>
            <a:r>
              <a:rPr sz="2700" spc="-23" dirty="0"/>
              <a:t> </a:t>
            </a:r>
            <a:r>
              <a:rPr sz="2700" spc="-41" dirty="0"/>
              <a:t>ЛНР</a:t>
            </a:r>
            <a:endParaRPr sz="2700" dirty="0"/>
          </a:p>
        </p:txBody>
      </p:sp>
      <p:sp>
        <p:nvSpPr>
          <p:cNvPr id="6" name="object 6"/>
          <p:cNvSpPr txBox="1"/>
          <p:nvPr/>
        </p:nvSpPr>
        <p:spPr>
          <a:xfrm>
            <a:off x="5508104" y="2209989"/>
            <a:ext cx="3582861" cy="247183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defTabSz="685800" fontAlgn="auto">
              <a:spcBef>
                <a:spcPts val="15"/>
              </a:spcBef>
              <a:spcAft>
                <a:spcPts val="0"/>
              </a:spcAft>
            </a:pPr>
            <a:endParaRPr sz="20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9525" marR="688181" defTabSz="685800" fontAlgn="auto">
              <a:spcBef>
                <a:spcPts val="0"/>
              </a:spcBef>
              <a:spcAft>
                <a:spcPts val="0"/>
              </a:spcAft>
            </a:pPr>
            <a:r>
              <a:rPr sz="2800" b="1" dirty="0">
                <a:solidFill>
                  <a:prstClr val="black"/>
                </a:solidFill>
                <a:latin typeface="Calibri"/>
                <a:cs typeface="Calibri"/>
              </a:rPr>
              <a:t>В </a:t>
            </a:r>
            <a:r>
              <a:rPr sz="2800" b="1" spc="-4" dirty="0">
                <a:solidFill>
                  <a:prstClr val="black"/>
                </a:solidFill>
                <a:latin typeface="Calibri"/>
                <a:cs typeface="Calibri"/>
              </a:rPr>
              <a:t>мае</a:t>
            </a:r>
            <a:r>
              <a:rPr sz="2800" b="1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prstClr val="black"/>
                </a:solidFill>
                <a:latin typeface="Calibri"/>
                <a:cs typeface="Calibri"/>
              </a:rPr>
              <a:t>2014</a:t>
            </a:r>
            <a:r>
              <a:rPr sz="2800" b="1" spc="4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b="1" spc="-4" dirty="0">
                <a:solidFill>
                  <a:prstClr val="black"/>
                </a:solidFill>
                <a:latin typeface="Calibri"/>
                <a:cs typeface="Calibri"/>
              </a:rPr>
              <a:t>г</a:t>
            </a:r>
            <a:r>
              <a:rPr sz="2800" spc="-4" dirty="0">
                <a:solidFill>
                  <a:prstClr val="black"/>
                </a:solidFill>
                <a:latin typeface="Calibri"/>
                <a:cs typeface="Calibri"/>
              </a:rPr>
              <a:t>. 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в</a:t>
            </a:r>
            <a:r>
              <a:rPr sz="2800" spc="-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4" dirty="0">
                <a:solidFill>
                  <a:prstClr val="black"/>
                </a:solidFill>
                <a:latin typeface="Calibri"/>
                <a:cs typeface="Calibri"/>
              </a:rPr>
              <a:t>ЛНР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 и</a:t>
            </a:r>
            <a:r>
              <a:rPr sz="2800" spc="4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4" dirty="0">
                <a:solidFill>
                  <a:prstClr val="black"/>
                </a:solidFill>
                <a:latin typeface="Calibri"/>
                <a:cs typeface="Calibri"/>
              </a:rPr>
              <a:t>ДНР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8" dirty="0">
                <a:solidFill>
                  <a:prstClr val="black"/>
                </a:solidFill>
                <a:latin typeface="Calibri"/>
                <a:cs typeface="Calibri"/>
              </a:rPr>
              <a:t>состоялись </a:t>
            </a:r>
            <a:r>
              <a:rPr sz="2800" spc="-296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4" dirty="0">
                <a:solidFill>
                  <a:prstClr val="black"/>
                </a:solidFill>
                <a:latin typeface="Calibri"/>
                <a:cs typeface="Calibri"/>
              </a:rPr>
              <a:t>референдумы 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о </a:t>
            </a:r>
            <a:r>
              <a:rPr sz="2800" spc="-8" dirty="0" err="1">
                <a:solidFill>
                  <a:prstClr val="black"/>
                </a:solidFill>
                <a:latin typeface="Calibri"/>
                <a:cs typeface="Calibri"/>
              </a:rPr>
              <a:t>самоопределении</a:t>
            </a:r>
            <a:r>
              <a:rPr sz="2800" spc="-8" dirty="0">
                <a:solidFill>
                  <a:prstClr val="black"/>
                </a:solidFill>
                <a:latin typeface="Calibri"/>
                <a:cs typeface="Calibri"/>
              </a:rPr>
              <a:t>.</a:t>
            </a:r>
            <a:endParaRPr sz="28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849874" y="2085975"/>
            <a:ext cx="3294221" cy="28575"/>
          </a:xfrm>
          <a:custGeom>
            <a:avLst/>
            <a:gdLst/>
            <a:ahLst/>
            <a:cxnLst/>
            <a:rect l="l" t="t" r="r" b="b"/>
            <a:pathLst>
              <a:path w="4392295" h="38100">
                <a:moveTo>
                  <a:pt x="4391914" y="0"/>
                </a:moveTo>
                <a:lnTo>
                  <a:pt x="0" y="0"/>
                </a:lnTo>
                <a:lnTo>
                  <a:pt x="0" y="38100"/>
                </a:lnTo>
                <a:lnTo>
                  <a:pt x="4391914" y="38100"/>
                </a:lnTo>
                <a:lnTo>
                  <a:pt x="4391914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sz="1350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629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5551" y="1022509"/>
            <a:ext cx="8482699" cy="951386"/>
          </a:xfrm>
          <a:prstGeom prst="rect">
            <a:avLst/>
          </a:prstGeom>
        </p:spPr>
        <p:txBody>
          <a:bodyPr vert="horz" wrap="square" lIns="0" tIns="210665" rIns="0" bIns="0" rtlCol="0">
            <a:spAutoFit/>
          </a:bodyPr>
          <a:lstStyle/>
          <a:p>
            <a:pPr marL="2078831" marR="3810" indent="-2055019" algn="ctr">
              <a:spcBef>
                <a:spcPts val="79"/>
              </a:spcBef>
            </a:pPr>
            <a:r>
              <a:rPr lang="ru-RU" sz="2400" spc="-11" dirty="0"/>
              <a:t>     </a:t>
            </a:r>
            <a:r>
              <a:rPr sz="2400" spc="-11" dirty="0" err="1"/>
              <a:t>Последние</a:t>
            </a:r>
            <a:r>
              <a:rPr sz="2400" spc="26" dirty="0"/>
              <a:t> </a:t>
            </a:r>
            <a:r>
              <a:rPr lang="ru-RU" sz="2400" dirty="0"/>
              <a:t>9</a:t>
            </a:r>
            <a:r>
              <a:rPr sz="2400" spc="23" dirty="0"/>
              <a:t> </a:t>
            </a:r>
            <a:r>
              <a:rPr sz="2400" spc="-15" dirty="0"/>
              <a:t>лет</a:t>
            </a:r>
            <a:r>
              <a:rPr sz="2400" spc="4" dirty="0"/>
              <a:t> </a:t>
            </a:r>
            <a:r>
              <a:rPr sz="2400" spc="-11" dirty="0"/>
              <a:t>населенные</a:t>
            </a:r>
            <a:r>
              <a:rPr sz="2400" spc="8" dirty="0"/>
              <a:t> </a:t>
            </a:r>
            <a:r>
              <a:rPr sz="2400" spc="-26" dirty="0"/>
              <a:t>пункты</a:t>
            </a:r>
            <a:r>
              <a:rPr sz="2400" spc="-11" dirty="0"/>
              <a:t> </a:t>
            </a:r>
            <a:r>
              <a:rPr sz="2400" spc="-4" dirty="0" err="1"/>
              <a:t>на</a:t>
            </a:r>
            <a:r>
              <a:rPr sz="2400" spc="15" dirty="0"/>
              <a:t> </a:t>
            </a:r>
            <a:r>
              <a:rPr sz="2400" spc="-15" dirty="0" err="1"/>
              <a:t>территории</a:t>
            </a:r>
            <a:r>
              <a:rPr lang="ru-RU" sz="2400" spc="53" dirty="0"/>
              <a:t/>
            </a:r>
            <a:br>
              <a:rPr lang="ru-RU" sz="2400" spc="53" dirty="0"/>
            </a:br>
            <a:r>
              <a:rPr sz="2400" spc="-49" dirty="0"/>
              <a:t>ДНР</a:t>
            </a:r>
            <a:r>
              <a:rPr sz="2400" spc="-71" dirty="0"/>
              <a:t> </a:t>
            </a:r>
            <a:r>
              <a:rPr sz="2400" dirty="0"/>
              <a:t>и </a:t>
            </a:r>
            <a:r>
              <a:rPr sz="2400" spc="-626" dirty="0"/>
              <a:t> </a:t>
            </a:r>
            <a:r>
              <a:rPr sz="2400" spc="-30" dirty="0"/>
              <a:t>ЛНР</a:t>
            </a:r>
            <a:r>
              <a:rPr sz="2400" spc="-15" dirty="0"/>
              <a:t> </a:t>
            </a:r>
            <a:r>
              <a:rPr sz="2400" spc="-19" dirty="0" err="1" smtClean="0"/>
              <a:t>подверга</a:t>
            </a:r>
            <a:r>
              <a:rPr lang="ru-RU" sz="2400" spc="-19" dirty="0" err="1" smtClean="0"/>
              <a:t>ются</a:t>
            </a:r>
            <a:r>
              <a:rPr sz="2400" spc="-4" dirty="0" smtClean="0"/>
              <a:t> </a:t>
            </a:r>
            <a:r>
              <a:rPr sz="2400" spc="-23" dirty="0"/>
              <a:t>обстрелам</a:t>
            </a:r>
            <a:endParaRPr sz="2400" dirty="0"/>
          </a:p>
        </p:txBody>
      </p:sp>
      <p:sp>
        <p:nvSpPr>
          <p:cNvPr id="3" name="object 3"/>
          <p:cNvSpPr/>
          <p:nvPr/>
        </p:nvSpPr>
        <p:spPr>
          <a:xfrm>
            <a:off x="571" y="2259139"/>
            <a:ext cx="9029700" cy="0"/>
          </a:xfrm>
          <a:custGeom>
            <a:avLst/>
            <a:gdLst/>
            <a:ahLst/>
            <a:cxnLst/>
            <a:rect l="l" t="t" r="r" b="b"/>
            <a:pathLst>
              <a:path w="12039600">
                <a:moveTo>
                  <a:pt x="0" y="0"/>
                </a:moveTo>
                <a:lnTo>
                  <a:pt x="12039600" y="0"/>
                </a:lnTo>
              </a:path>
            </a:pathLst>
          </a:custGeom>
          <a:ln w="38100">
            <a:solidFill>
              <a:srgbClr val="66CCFF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37160" y="2514601"/>
            <a:ext cx="8888254" cy="3345656"/>
            <a:chOff x="182880" y="2209800"/>
            <a:chExt cx="11851005" cy="446087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880" y="2209800"/>
              <a:ext cx="4267199" cy="29717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13903" y="2229611"/>
              <a:ext cx="4419599" cy="29717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86200" y="4157472"/>
              <a:ext cx="4101083" cy="25130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75598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3716" y="857250"/>
            <a:ext cx="9058275" cy="5143500"/>
            <a:chOff x="-18288" y="0"/>
            <a:chExt cx="12077700" cy="6858000"/>
          </a:xfrm>
        </p:grpSpPr>
        <p:sp>
          <p:nvSpPr>
            <p:cNvPr id="3" name="object 3"/>
            <p:cNvSpPr/>
            <p:nvPr/>
          </p:nvSpPr>
          <p:spPr>
            <a:xfrm>
              <a:off x="761" y="1869185"/>
              <a:ext cx="12039600" cy="0"/>
            </a:xfrm>
            <a:custGeom>
              <a:avLst/>
              <a:gdLst/>
              <a:ahLst/>
              <a:cxnLst/>
              <a:rect l="l" t="t" r="r" b="b"/>
              <a:pathLst>
                <a:path w="12039600">
                  <a:moveTo>
                    <a:pt x="0" y="0"/>
                  </a:moveTo>
                  <a:lnTo>
                    <a:pt x="12039600" y="0"/>
                  </a:lnTo>
                </a:path>
              </a:pathLst>
            </a:custGeom>
            <a:ln w="38100">
              <a:solidFill>
                <a:srgbClr val="66CC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31" y="0"/>
              <a:ext cx="6036310" cy="6858000"/>
            </a:xfrm>
            <a:custGeom>
              <a:avLst/>
              <a:gdLst/>
              <a:ahLst/>
              <a:cxnLst/>
              <a:rect l="l" t="t" r="r" b="b"/>
              <a:pathLst>
                <a:path w="6036310" h="6858000">
                  <a:moveTo>
                    <a:pt x="344401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5578640" y="6858000"/>
                  </a:lnTo>
                  <a:lnTo>
                    <a:pt x="5590730" y="6829945"/>
                  </a:lnTo>
                  <a:lnTo>
                    <a:pt x="5608066" y="6788873"/>
                  </a:lnTo>
                  <a:lnTo>
                    <a:pt x="5625071" y="6747586"/>
                  </a:lnTo>
                  <a:lnTo>
                    <a:pt x="5641759" y="6706108"/>
                  </a:lnTo>
                  <a:lnTo>
                    <a:pt x="5658129" y="6664426"/>
                  </a:lnTo>
                  <a:lnTo>
                    <a:pt x="5674169" y="6622554"/>
                  </a:lnTo>
                  <a:lnTo>
                    <a:pt x="5689904" y="6580479"/>
                  </a:lnTo>
                  <a:lnTo>
                    <a:pt x="5705309" y="6538226"/>
                  </a:lnTo>
                  <a:lnTo>
                    <a:pt x="5720384" y="6495770"/>
                  </a:lnTo>
                  <a:lnTo>
                    <a:pt x="5735129" y="6453136"/>
                  </a:lnTo>
                  <a:lnTo>
                    <a:pt x="5749556" y="6410325"/>
                  </a:lnTo>
                  <a:lnTo>
                    <a:pt x="5763641" y="6367310"/>
                  </a:lnTo>
                  <a:lnTo>
                    <a:pt x="5777395" y="6324130"/>
                  </a:lnTo>
                  <a:lnTo>
                    <a:pt x="5790819" y="6280759"/>
                  </a:lnTo>
                  <a:lnTo>
                    <a:pt x="5803900" y="6237224"/>
                  </a:lnTo>
                  <a:lnTo>
                    <a:pt x="5816650" y="6193510"/>
                  </a:lnTo>
                  <a:lnTo>
                    <a:pt x="5829058" y="6149619"/>
                  </a:lnTo>
                  <a:lnTo>
                    <a:pt x="5841123" y="6105550"/>
                  </a:lnTo>
                  <a:lnTo>
                    <a:pt x="5852845" y="6061316"/>
                  </a:lnTo>
                  <a:lnTo>
                    <a:pt x="5864225" y="6016917"/>
                  </a:lnTo>
                  <a:lnTo>
                    <a:pt x="5875248" y="5972340"/>
                  </a:lnTo>
                  <a:lnTo>
                    <a:pt x="5885942" y="5927623"/>
                  </a:lnTo>
                  <a:lnTo>
                    <a:pt x="5896254" y="5882741"/>
                  </a:lnTo>
                  <a:lnTo>
                    <a:pt x="5906236" y="5837682"/>
                  </a:lnTo>
                  <a:lnTo>
                    <a:pt x="5915863" y="5792470"/>
                  </a:lnTo>
                  <a:lnTo>
                    <a:pt x="5925134" y="5747118"/>
                  </a:lnTo>
                  <a:lnTo>
                    <a:pt x="5934049" y="5701588"/>
                  </a:lnTo>
                  <a:lnTo>
                    <a:pt x="5942596" y="5655932"/>
                  </a:lnTo>
                  <a:lnTo>
                    <a:pt x="5950775" y="5610123"/>
                  </a:lnTo>
                  <a:lnTo>
                    <a:pt x="5958611" y="5564149"/>
                  </a:lnTo>
                  <a:lnTo>
                    <a:pt x="5966066" y="5518035"/>
                  </a:lnTo>
                  <a:lnTo>
                    <a:pt x="5973165" y="5471795"/>
                  </a:lnTo>
                  <a:lnTo>
                    <a:pt x="5979896" y="5425389"/>
                  </a:lnTo>
                  <a:lnTo>
                    <a:pt x="5986259" y="5378856"/>
                  </a:lnTo>
                  <a:lnTo>
                    <a:pt x="5992228" y="5332183"/>
                  </a:lnTo>
                  <a:lnTo>
                    <a:pt x="5997841" y="5285384"/>
                  </a:lnTo>
                  <a:lnTo>
                    <a:pt x="6003099" y="5238432"/>
                  </a:lnTo>
                  <a:lnTo>
                    <a:pt x="6007950" y="5191366"/>
                  </a:lnTo>
                  <a:lnTo>
                    <a:pt x="6012434" y="5144160"/>
                  </a:lnTo>
                  <a:lnTo>
                    <a:pt x="6016536" y="5096827"/>
                  </a:lnTo>
                  <a:lnTo>
                    <a:pt x="6020244" y="5049380"/>
                  </a:lnTo>
                  <a:lnTo>
                    <a:pt x="6023584" y="5001806"/>
                  </a:lnTo>
                  <a:lnTo>
                    <a:pt x="6026531" y="4954092"/>
                  </a:lnTo>
                  <a:lnTo>
                    <a:pt x="6029096" y="4906276"/>
                  </a:lnTo>
                  <a:lnTo>
                    <a:pt x="6031268" y="4858346"/>
                  </a:lnTo>
                  <a:lnTo>
                    <a:pt x="6033046" y="4810290"/>
                  </a:lnTo>
                  <a:lnTo>
                    <a:pt x="6034443" y="4762119"/>
                  </a:lnTo>
                  <a:lnTo>
                    <a:pt x="6035446" y="4713846"/>
                  </a:lnTo>
                  <a:lnTo>
                    <a:pt x="6036030" y="4665446"/>
                  </a:lnTo>
                  <a:lnTo>
                    <a:pt x="6036233" y="4616958"/>
                  </a:lnTo>
                  <a:lnTo>
                    <a:pt x="6036030" y="4568456"/>
                  </a:lnTo>
                  <a:lnTo>
                    <a:pt x="6035446" y="4520069"/>
                  </a:lnTo>
                  <a:lnTo>
                    <a:pt x="6034443" y="4471797"/>
                  </a:lnTo>
                  <a:lnTo>
                    <a:pt x="6033046" y="4423625"/>
                  </a:lnTo>
                  <a:lnTo>
                    <a:pt x="6031268" y="4375581"/>
                  </a:lnTo>
                  <a:lnTo>
                    <a:pt x="6029096" y="4327639"/>
                  </a:lnTo>
                  <a:lnTo>
                    <a:pt x="6026531" y="4279811"/>
                  </a:lnTo>
                  <a:lnTo>
                    <a:pt x="6023584" y="4232122"/>
                  </a:lnTo>
                  <a:lnTo>
                    <a:pt x="6020244" y="4184535"/>
                  </a:lnTo>
                  <a:lnTo>
                    <a:pt x="6016536" y="4137075"/>
                  </a:lnTo>
                  <a:lnTo>
                    <a:pt x="6012434" y="4089755"/>
                  </a:lnTo>
                  <a:lnTo>
                    <a:pt x="6007950" y="4042549"/>
                  </a:lnTo>
                  <a:lnTo>
                    <a:pt x="6003099" y="3995483"/>
                  </a:lnTo>
                  <a:lnTo>
                    <a:pt x="5997841" y="3948544"/>
                  </a:lnTo>
                  <a:lnTo>
                    <a:pt x="5992228" y="3901732"/>
                  </a:lnTo>
                  <a:lnTo>
                    <a:pt x="5986259" y="3855046"/>
                  </a:lnTo>
                  <a:lnTo>
                    <a:pt x="5979896" y="3808526"/>
                  </a:lnTo>
                  <a:lnTo>
                    <a:pt x="5973165" y="3762121"/>
                  </a:lnTo>
                  <a:lnTo>
                    <a:pt x="5966066" y="3715867"/>
                  </a:lnTo>
                  <a:lnTo>
                    <a:pt x="5958611" y="3669766"/>
                  </a:lnTo>
                  <a:lnTo>
                    <a:pt x="5950775" y="3623805"/>
                  </a:lnTo>
                  <a:lnTo>
                    <a:pt x="5942596" y="3577983"/>
                  </a:lnTo>
                  <a:lnTo>
                    <a:pt x="5934049" y="3532314"/>
                  </a:lnTo>
                  <a:lnTo>
                    <a:pt x="5925134" y="3486797"/>
                  </a:lnTo>
                  <a:lnTo>
                    <a:pt x="5915863" y="3441433"/>
                  </a:lnTo>
                  <a:lnTo>
                    <a:pt x="5906236" y="3396234"/>
                  </a:lnTo>
                  <a:lnTo>
                    <a:pt x="5896254" y="3351187"/>
                  </a:lnTo>
                  <a:lnTo>
                    <a:pt x="5885942" y="3306305"/>
                  </a:lnTo>
                  <a:lnTo>
                    <a:pt x="5875248" y="3261563"/>
                  </a:lnTo>
                  <a:lnTo>
                    <a:pt x="5864225" y="3216998"/>
                  </a:lnTo>
                  <a:lnTo>
                    <a:pt x="5852845" y="3172599"/>
                  </a:lnTo>
                  <a:lnTo>
                    <a:pt x="5841123" y="3128365"/>
                  </a:lnTo>
                  <a:lnTo>
                    <a:pt x="5829058" y="3084309"/>
                  </a:lnTo>
                  <a:lnTo>
                    <a:pt x="5816650" y="3040418"/>
                  </a:lnTo>
                  <a:lnTo>
                    <a:pt x="5803900" y="2996692"/>
                  </a:lnTo>
                  <a:lnTo>
                    <a:pt x="5790819" y="2953156"/>
                  </a:lnTo>
                  <a:lnTo>
                    <a:pt x="5777395" y="2909785"/>
                  </a:lnTo>
                  <a:lnTo>
                    <a:pt x="5763641" y="2866593"/>
                  </a:lnTo>
                  <a:lnTo>
                    <a:pt x="5749556" y="2823603"/>
                  </a:lnTo>
                  <a:lnTo>
                    <a:pt x="5735129" y="2780779"/>
                  </a:lnTo>
                  <a:lnTo>
                    <a:pt x="5720384" y="2738132"/>
                  </a:lnTo>
                  <a:lnTo>
                    <a:pt x="5705309" y="2695702"/>
                  </a:lnTo>
                  <a:lnTo>
                    <a:pt x="5689904" y="2653423"/>
                  </a:lnTo>
                  <a:lnTo>
                    <a:pt x="5674169" y="2611361"/>
                  </a:lnTo>
                  <a:lnTo>
                    <a:pt x="5658129" y="2569489"/>
                  </a:lnTo>
                  <a:lnTo>
                    <a:pt x="5641759" y="2527808"/>
                  </a:lnTo>
                  <a:lnTo>
                    <a:pt x="5625071" y="2486329"/>
                  </a:lnTo>
                  <a:lnTo>
                    <a:pt x="5608066" y="2445042"/>
                  </a:lnTo>
                  <a:lnTo>
                    <a:pt x="5590730" y="2403970"/>
                  </a:lnTo>
                  <a:lnTo>
                    <a:pt x="5573102" y="2363089"/>
                  </a:lnTo>
                  <a:lnTo>
                    <a:pt x="5555157" y="2322410"/>
                  </a:lnTo>
                  <a:lnTo>
                    <a:pt x="5536895" y="2281948"/>
                  </a:lnTo>
                  <a:lnTo>
                    <a:pt x="5518340" y="2241702"/>
                  </a:lnTo>
                  <a:lnTo>
                    <a:pt x="5499468" y="2201659"/>
                  </a:lnTo>
                  <a:lnTo>
                    <a:pt x="5480278" y="2161819"/>
                  </a:lnTo>
                  <a:lnTo>
                    <a:pt x="5460809" y="2122208"/>
                  </a:lnTo>
                  <a:lnTo>
                    <a:pt x="5441022" y="2082812"/>
                  </a:lnTo>
                  <a:lnTo>
                    <a:pt x="5420944" y="2043620"/>
                  </a:lnTo>
                  <a:lnTo>
                    <a:pt x="5400573" y="2004669"/>
                  </a:lnTo>
                  <a:lnTo>
                    <a:pt x="5379897" y="1965934"/>
                  </a:lnTo>
                  <a:lnTo>
                    <a:pt x="5358917" y="1927428"/>
                  </a:lnTo>
                  <a:lnTo>
                    <a:pt x="5337657" y="1889137"/>
                  </a:lnTo>
                  <a:lnTo>
                    <a:pt x="5316118" y="1851088"/>
                  </a:lnTo>
                  <a:lnTo>
                    <a:pt x="5294274" y="1813267"/>
                  </a:lnTo>
                  <a:lnTo>
                    <a:pt x="5272151" y="1775675"/>
                  </a:lnTo>
                  <a:lnTo>
                    <a:pt x="5249735" y="1738325"/>
                  </a:lnTo>
                  <a:lnTo>
                    <a:pt x="5227040" y="1701203"/>
                  </a:lnTo>
                  <a:lnTo>
                    <a:pt x="5204053" y="1664322"/>
                  </a:lnTo>
                  <a:lnTo>
                    <a:pt x="5180812" y="1627695"/>
                  </a:lnTo>
                  <a:lnTo>
                    <a:pt x="5157266" y="1591297"/>
                  </a:lnTo>
                  <a:lnTo>
                    <a:pt x="5133454" y="1555153"/>
                  </a:lnTo>
                  <a:lnTo>
                    <a:pt x="5109375" y="1519250"/>
                  </a:lnTo>
                  <a:lnTo>
                    <a:pt x="5085003" y="1483601"/>
                  </a:lnTo>
                  <a:lnTo>
                    <a:pt x="5060365" y="1448193"/>
                  </a:lnTo>
                  <a:lnTo>
                    <a:pt x="5035473" y="1413040"/>
                  </a:lnTo>
                  <a:lnTo>
                    <a:pt x="5010302" y="1378165"/>
                  </a:lnTo>
                  <a:lnTo>
                    <a:pt x="4984864" y="1343520"/>
                  </a:lnTo>
                  <a:lnTo>
                    <a:pt x="4959172" y="1309141"/>
                  </a:lnTo>
                  <a:lnTo>
                    <a:pt x="4933213" y="1275029"/>
                  </a:lnTo>
                  <a:lnTo>
                    <a:pt x="4906975" y="1241171"/>
                  </a:lnTo>
                  <a:lnTo>
                    <a:pt x="4880495" y="1207592"/>
                  </a:lnTo>
                  <a:lnTo>
                    <a:pt x="4853762" y="1174267"/>
                  </a:lnTo>
                  <a:lnTo>
                    <a:pt x="4826762" y="1141222"/>
                  </a:lnTo>
                  <a:lnTo>
                    <a:pt x="4799507" y="1108430"/>
                  </a:lnTo>
                  <a:lnTo>
                    <a:pt x="4772025" y="1075931"/>
                  </a:lnTo>
                  <a:lnTo>
                    <a:pt x="4744275" y="1043698"/>
                  </a:lnTo>
                  <a:lnTo>
                    <a:pt x="4716272" y="1011745"/>
                  </a:lnTo>
                  <a:lnTo>
                    <a:pt x="4688027" y="980071"/>
                  </a:lnTo>
                  <a:lnTo>
                    <a:pt x="4659528" y="948677"/>
                  </a:lnTo>
                  <a:lnTo>
                    <a:pt x="4630801" y="917562"/>
                  </a:lnTo>
                  <a:lnTo>
                    <a:pt x="4601832" y="886739"/>
                  </a:lnTo>
                  <a:lnTo>
                    <a:pt x="4572622" y="856195"/>
                  </a:lnTo>
                  <a:lnTo>
                    <a:pt x="4543158" y="825944"/>
                  </a:lnTo>
                  <a:lnTo>
                    <a:pt x="4513478" y="795985"/>
                  </a:lnTo>
                  <a:lnTo>
                    <a:pt x="4483557" y="766318"/>
                  </a:lnTo>
                  <a:lnTo>
                    <a:pt x="4453407" y="736942"/>
                  </a:lnTo>
                  <a:lnTo>
                    <a:pt x="4423003" y="707872"/>
                  </a:lnTo>
                  <a:lnTo>
                    <a:pt x="4392396" y="679094"/>
                  </a:lnTo>
                  <a:lnTo>
                    <a:pt x="4361548" y="650621"/>
                  </a:lnTo>
                  <a:lnTo>
                    <a:pt x="4330484" y="622439"/>
                  </a:lnTo>
                  <a:lnTo>
                    <a:pt x="4299204" y="594575"/>
                  </a:lnTo>
                  <a:lnTo>
                    <a:pt x="4267682" y="567016"/>
                  </a:lnTo>
                  <a:lnTo>
                    <a:pt x="4235958" y="539775"/>
                  </a:lnTo>
                  <a:lnTo>
                    <a:pt x="4204004" y="512826"/>
                  </a:lnTo>
                  <a:lnTo>
                    <a:pt x="4171835" y="486194"/>
                  </a:lnTo>
                  <a:lnTo>
                    <a:pt x="4139450" y="459892"/>
                  </a:lnTo>
                  <a:lnTo>
                    <a:pt x="4106862" y="433895"/>
                  </a:lnTo>
                  <a:lnTo>
                    <a:pt x="4074045" y="408216"/>
                  </a:lnTo>
                  <a:lnTo>
                    <a:pt x="4041025" y="382854"/>
                  </a:lnTo>
                  <a:lnTo>
                    <a:pt x="4007802" y="357822"/>
                  </a:lnTo>
                  <a:lnTo>
                    <a:pt x="3974376" y="333121"/>
                  </a:lnTo>
                  <a:lnTo>
                    <a:pt x="3940733" y="308737"/>
                  </a:lnTo>
                  <a:lnTo>
                    <a:pt x="3906901" y="284683"/>
                  </a:lnTo>
                  <a:lnTo>
                    <a:pt x="3872865" y="260959"/>
                  </a:lnTo>
                  <a:lnTo>
                    <a:pt x="3838613" y="237578"/>
                  </a:lnTo>
                  <a:lnTo>
                    <a:pt x="3804196" y="214515"/>
                  </a:lnTo>
                  <a:lnTo>
                    <a:pt x="3769550" y="191795"/>
                  </a:lnTo>
                  <a:lnTo>
                    <a:pt x="3734727" y="169418"/>
                  </a:lnTo>
                  <a:lnTo>
                    <a:pt x="3699713" y="147383"/>
                  </a:lnTo>
                  <a:lnTo>
                    <a:pt x="3664508" y="125679"/>
                  </a:lnTo>
                  <a:lnTo>
                    <a:pt x="3629101" y="104330"/>
                  </a:lnTo>
                  <a:lnTo>
                    <a:pt x="3593528" y="83337"/>
                  </a:lnTo>
                  <a:lnTo>
                    <a:pt x="3557752" y="62687"/>
                  </a:lnTo>
                  <a:lnTo>
                    <a:pt x="3521811" y="42367"/>
                  </a:lnTo>
                  <a:lnTo>
                    <a:pt x="3485680" y="22428"/>
                  </a:lnTo>
                  <a:lnTo>
                    <a:pt x="3444011" y="0"/>
                  </a:lnTo>
                  <a:close/>
                </a:path>
              </a:pathLst>
            </a:custGeom>
            <a:solidFill>
              <a:srgbClr val="66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48708" y="1116040"/>
            <a:ext cx="4881563" cy="1099179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3334" algn="ctr">
              <a:lnSpc>
                <a:spcPts val="3517"/>
              </a:lnSpc>
              <a:spcBef>
                <a:spcPts val="71"/>
              </a:spcBef>
            </a:pPr>
            <a:r>
              <a:rPr sz="3000" spc="-199" dirty="0"/>
              <a:t>15</a:t>
            </a:r>
            <a:r>
              <a:rPr sz="3000" spc="-191" dirty="0"/>
              <a:t> </a:t>
            </a:r>
            <a:r>
              <a:rPr sz="3000" spc="-199" dirty="0"/>
              <a:t>фе</a:t>
            </a:r>
            <a:r>
              <a:rPr sz="3000" spc="-195" dirty="0"/>
              <a:t>в</a:t>
            </a:r>
            <a:r>
              <a:rPr sz="3000" spc="-199" dirty="0"/>
              <a:t>раля</a:t>
            </a:r>
            <a:r>
              <a:rPr sz="3000" spc="-180" dirty="0"/>
              <a:t> </a:t>
            </a:r>
            <a:r>
              <a:rPr sz="3000" spc="-199" dirty="0"/>
              <a:t>2022</a:t>
            </a:r>
            <a:r>
              <a:rPr sz="3000" spc="-184" dirty="0"/>
              <a:t> </a:t>
            </a:r>
            <a:r>
              <a:rPr sz="3000" spc="-199" dirty="0"/>
              <a:t>г</a:t>
            </a:r>
            <a:r>
              <a:rPr sz="3000" spc="-4" dirty="0"/>
              <a:t>.</a:t>
            </a:r>
            <a:endParaRPr sz="3000" dirty="0"/>
          </a:p>
          <a:p>
            <a:pPr marL="9525" marR="3810" algn="ctr">
              <a:lnSpc>
                <a:spcPts val="2475"/>
              </a:lnSpc>
              <a:spcBef>
                <a:spcPts val="38"/>
              </a:spcBef>
            </a:pPr>
            <a:r>
              <a:rPr sz="2100" spc="-131" dirty="0">
                <a:latin typeface="Calibri"/>
                <a:cs typeface="Calibri"/>
              </a:rPr>
              <a:t>Го</a:t>
            </a:r>
            <a:r>
              <a:rPr sz="2100" spc="-127" dirty="0">
                <a:latin typeface="Calibri"/>
                <a:cs typeface="Calibri"/>
              </a:rPr>
              <a:t>с</a:t>
            </a:r>
            <a:r>
              <a:rPr sz="2100" spc="-135" dirty="0">
                <a:latin typeface="Calibri"/>
                <a:cs typeface="Calibri"/>
              </a:rPr>
              <a:t>у</a:t>
            </a:r>
            <a:r>
              <a:rPr sz="2100" spc="-131" dirty="0">
                <a:latin typeface="Calibri"/>
                <a:cs typeface="Calibri"/>
              </a:rPr>
              <a:t>д</a:t>
            </a:r>
            <a:r>
              <a:rPr sz="2100" spc="-127" dirty="0">
                <a:latin typeface="Calibri"/>
                <a:cs typeface="Calibri"/>
              </a:rPr>
              <a:t>а</a:t>
            </a:r>
            <a:r>
              <a:rPr sz="2100" spc="-135" dirty="0">
                <a:latin typeface="Calibri"/>
                <a:cs typeface="Calibri"/>
              </a:rPr>
              <a:t>р</a:t>
            </a:r>
            <a:r>
              <a:rPr sz="2100" spc="-127" dirty="0">
                <a:latin typeface="Calibri"/>
                <a:cs typeface="Calibri"/>
              </a:rPr>
              <a:t>с</a:t>
            </a:r>
            <a:r>
              <a:rPr sz="2100" spc="-131" dirty="0">
                <a:latin typeface="Calibri"/>
                <a:cs typeface="Calibri"/>
              </a:rPr>
              <a:t>т</a:t>
            </a:r>
            <a:r>
              <a:rPr sz="2100" spc="-127" dirty="0">
                <a:latin typeface="Calibri"/>
                <a:cs typeface="Calibri"/>
              </a:rPr>
              <a:t>в</a:t>
            </a:r>
            <a:r>
              <a:rPr sz="2100" spc="-131" dirty="0">
                <a:latin typeface="Calibri"/>
                <a:cs typeface="Calibri"/>
              </a:rPr>
              <a:t>е</a:t>
            </a:r>
            <a:r>
              <a:rPr sz="2100" spc="-127" dirty="0">
                <a:latin typeface="Calibri"/>
                <a:cs typeface="Calibri"/>
              </a:rPr>
              <a:t>нна</a:t>
            </a:r>
            <a:r>
              <a:rPr sz="2100" spc="-4" dirty="0">
                <a:latin typeface="Calibri"/>
                <a:cs typeface="Calibri"/>
              </a:rPr>
              <a:t>я</a:t>
            </a:r>
            <a:r>
              <a:rPr sz="2100" spc="-150" dirty="0">
                <a:latin typeface="Calibri"/>
                <a:cs typeface="Calibri"/>
              </a:rPr>
              <a:t> </a:t>
            </a:r>
            <a:r>
              <a:rPr sz="2100" spc="-176" dirty="0">
                <a:latin typeface="Calibri"/>
                <a:cs typeface="Calibri"/>
              </a:rPr>
              <a:t>Д</a:t>
            </a:r>
            <a:r>
              <a:rPr sz="2100" spc="-180" dirty="0">
                <a:latin typeface="Calibri"/>
                <a:cs typeface="Calibri"/>
              </a:rPr>
              <a:t>у</a:t>
            </a:r>
            <a:r>
              <a:rPr sz="2100" spc="-172" dirty="0">
                <a:latin typeface="Calibri"/>
                <a:cs typeface="Calibri"/>
              </a:rPr>
              <a:t>м</a:t>
            </a:r>
            <a:r>
              <a:rPr sz="2100" spc="-4" dirty="0">
                <a:latin typeface="Calibri"/>
                <a:cs typeface="Calibri"/>
              </a:rPr>
              <a:t>а</a:t>
            </a:r>
            <a:r>
              <a:rPr sz="2100" spc="-221" dirty="0">
                <a:latin typeface="Calibri"/>
                <a:cs typeface="Calibri"/>
              </a:rPr>
              <a:t> </a:t>
            </a:r>
            <a:r>
              <a:rPr sz="2100" spc="-120" dirty="0">
                <a:latin typeface="Calibri"/>
                <a:cs typeface="Calibri"/>
              </a:rPr>
              <a:t>о</a:t>
            </a:r>
            <a:r>
              <a:rPr sz="2100" spc="-124" dirty="0">
                <a:latin typeface="Calibri"/>
                <a:cs typeface="Calibri"/>
              </a:rPr>
              <a:t>б</a:t>
            </a:r>
            <a:r>
              <a:rPr sz="2100" spc="-127" dirty="0">
                <a:latin typeface="Calibri"/>
                <a:cs typeface="Calibri"/>
              </a:rPr>
              <a:t>р</a:t>
            </a:r>
            <a:r>
              <a:rPr sz="2100" spc="-120" dirty="0">
                <a:latin typeface="Calibri"/>
                <a:cs typeface="Calibri"/>
              </a:rPr>
              <a:t>а</a:t>
            </a:r>
            <a:r>
              <a:rPr sz="2100" spc="-124" dirty="0">
                <a:latin typeface="Calibri"/>
                <a:cs typeface="Calibri"/>
              </a:rPr>
              <a:t>ти</a:t>
            </a:r>
            <a:r>
              <a:rPr sz="2100" spc="-120" dirty="0">
                <a:latin typeface="Calibri"/>
                <a:cs typeface="Calibri"/>
              </a:rPr>
              <a:t>лас</a:t>
            </a:r>
            <a:r>
              <a:rPr sz="2100" spc="-4" dirty="0">
                <a:latin typeface="Calibri"/>
                <a:cs typeface="Calibri"/>
              </a:rPr>
              <a:t>ь</a:t>
            </a:r>
            <a:r>
              <a:rPr sz="2100" spc="-203" dirty="0">
                <a:latin typeface="Calibri"/>
                <a:cs typeface="Calibri"/>
              </a:rPr>
              <a:t> </a:t>
            </a:r>
            <a:r>
              <a:rPr sz="2100" spc="-4" dirty="0">
                <a:latin typeface="Calibri"/>
                <a:cs typeface="Calibri"/>
              </a:rPr>
              <a:t>к</a:t>
            </a:r>
            <a:r>
              <a:rPr sz="2100" spc="-206" dirty="0">
                <a:latin typeface="Calibri"/>
                <a:cs typeface="Calibri"/>
              </a:rPr>
              <a:t> </a:t>
            </a:r>
            <a:r>
              <a:rPr sz="2100" spc="-131" dirty="0">
                <a:latin typeface="Calibri"/>
                <a:cs typeface="Calibri"/>
              </a:rPr>
              <a:t>П</a:t>
            </a:r>
            <a:r>
              <a:rPr sz="2100" spc="-135" dirty="0">
                <a:latin typeface="Calibri"/>
                <a:cs typeface="Calibri"/>
              </a:rPr>
              <a:t>р</a:t>
            </a:r>
            <a:r>
              <a:rPr sz="2100" spc="-131" dirty="0">
                <a:latin typeface="Calibri"/>
                <a:cs typeface="Calibri"/>
              </a:rPr>
              <a:t>е</a:t>
            </a:r>
            <a:r>
              <a:rPr sz="2100" spc="-127" dirty="0">
                <a:latin typeface="Calibri"/>
                <a:cs typeface="Calibri"/>
              </a:rPr>
              <a:t>з</a:t>
            </a:r>
            <a:r>
              <a:rPr sz="2100" spc="-131" dirty="0">
                <a:latin typeface="Calibri"/>
                <a:cs typeface="Calibri"/>
              </a:rPr>
              <a:t>иде</a:t>
            </a:r>
            <a:r>
              <a:rPr sz="2100" spc="-127" dirty="0">
                <a:latin typeface="Calibri"/>
                <a:cs typeface="Calibri"/>
              </a:rPr>
              <a:t>н</a:t>
            </a:r>
            <a:r>
              <a:rPr sz="2100" spc="-135" dirty="0">
                <a:latin typeface="Calibri"/>
                <a:cs typeface="Calibri"/>
              </a:rPr>
              <a:t>т</a:t>
            </a:r>
            <a:r>
              <a:rPr sz="2100" spc="-4" dirty="0">
                <a:latin typeface="Calibri"/>
                <a:cs typeface="Calibri"/>
              </a:rPr>
              <a:t>у  с</a:t>
            </a:r>
            <a:r>
              <a:rPr sz="2100" spc="-150" dirty="0">
                <a:latin typeface="Calibri"/>
                <a:cs typeface="Calibri"/>
              </a:rPr>
              <a:t> </a:t>
            </a:r>
            <a:r>
              <a:rPr sz="2100" spc="-116" dirty="0">
                <a:latin typeface="Calibri"/>
                <a:cs typeface="Calibri"/>
              </a:rPr>
              <a:t>просьбой</a:t>
            </a:r>
            <a:r>
              <a:rPr sz="2100" spc="-165" dirty="0">
                <a:latin typeface="Calibri"/>
                <a:cs typeface="Calibri"/>
              </a:rPr>
              <a:t> </a:t>
            </a:r>
            <a:r>
              <a:rPr sz="2100" spc="-116" dirty="0">
                <a:latin typeface="Calibri"/>
                <a:cs typeface="Calibri"/>
              </a:rPr>
              <a:t>признать</a:t>
            </a:r>
            <a:r>
              <a:rPr sz="2100" spc="-79" dirty="0">
                <a:latin typeface="Calibri"/>
                <a:cs typeface="Calibri"/>
              </a:rPr>
              <a:t> </a:t>
            </a:r>
            <a:r>
              <a:rPr sz="2100" spc="-120" dirty="0">
                <a:latin typeface="Calibri"/>
                <a:cs typeface="Calibri"/>
              </a:rPr>
              <a:t>независимость</a:t>
            </a:r>
            <a:r>
              <a:rPr sz="2100" spc="-165" dirty="0">
                <a:latin typeface="Calibri"/>
                <a:cs typeface="Calibri"/>
              </a:rPr>
              <a:t> </a:t>
            </a:r>
            <a:r>
              <a:rPr sz="2100" spc="-124" dirty="0">
                <a:latin typeface="Calibri"/>
                <a:cs typeface="Calibri"/>
              </a:rPr>
              <a:t>ЛНР</a:t>
            </a:r>
            <a:r>
              <a:rPr sz="2100" spc="-184" dirty="0">
                <a:latin typeface="Calibri"/>
                <a:cs typeface="Calibri"/>
              </a:rPr>
              <a:t> </a:t>
            </a:r>
            <a:r>
              <a:rPr sz="2100" spc="-4" dirty="0">
                <a:latin typeface="Calibri"/>
                <a:cs typeface="Calibri"/>
              </a:rPr>
              <a:t>и</a:t>
            </a:r>
            <a:r>
              <a:rPr sz="2100" spc="-161" dirty="0">
                <a:latin typeface="Calibri"/>
                <a:cs typeface="Calibri"/>
              </a:rPr>
              <a:t> </a:t>
            </a:r>
            <a:r>
              <a:rPr sz="2100" spc="-150" dirty="0">
                <a:latin typeface="Calibri"/>
                <a:cs typeface="Calibri"/>
              </a:rPr>
              <a:t>ДНР</a:t>
            </a:r>
            <a:endParaRPr sz="2100" dirty="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369" y="3289836"/>
            <a:ext cx="3214340" cy="2400300"/>
          </a:xfrm>
          <a:prstGeom prst="rect">
            <a:avLst/>
          </a:prstGeom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D4561556-C93E-436A-A912-00E27C4CA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1" y="1005551"/>
            <a:ext cx="3067124" cy="19662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5718AF2-8366-4C13-8396-D5F69EE5FC0E}"/>
              </a:ext>
            </a:extLst>
          </p:cNvPr>
          <p:cNvSpPr txBox="1"/>
          <p:nvPr/>
        </p:nvSpPr>
        <p:spPr>
          <a:xfrm>
            <a:off x="4515421" y="3200401"/>
            <a:ext cx="44888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ЗАСЕДАНИИ ГОСУДАРСТВЕННОЙ ДУМЫ ПРЕДСЕДАТЕЛЬ ВЯЧЕСЛАВ ВОЛОДИН СКАЗАЛ «ДЕНЬ, КОГДА ДОНЕЦКАЯ НАРОДНАЯ РЕСПУБЛИКА ВЕРНУЛАСЬ В РОССИЮ, НАВСЕГДА ДОЛЖЕН ОСТАТЬСЯ В НАРОДНОЙ ПАМЯТИ…»</a:t>
            </a:r>
          </a:p>
        </p:txBody>
      </p:sp>
    </p:spTree>
    <p:extLst>
      <p:ext uri="{BB962C8B-B14F-4D97-AF65-F5344CB8AC3E}">
        <p14:creationId xmlns:p14="http://schemas.microsoft.com/office/powerpoint/2010/main" val="2985218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71" y="2259139"/>
            <a:ext cx="9029700" cy="0"/>
          </a:xfrm>
          <a:custGeom>
            <a:avLst/>
            <a:gdLst/>
            <a:ahLst/>
            <a:cxnLst/>
            <a:rect l="l" t="t" r="r" b="b"/>
            <a:pathLst>
              <a:path w="12039600">
                <a:moveTo>
                  <a:pt x="0" y="0"/>
                </a:moveTo>
                <a:lnTo>
                  <a:pt x="12039600" y="0"/>
                </a:lnTo>
              </a:path>
            </a:pathLst>
          </a:custGeom>
          <a:ln w="38100">
            <a:solidFill>
              <a:srgbClr val="66CCFF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320277" y="5670499"/>
            <a:ext cx="135731" cy="1481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900" dirty="0">
                <a:solidFill>
                  <a:srgbClr val="878787"/>
                </a:solidFill>
                <a:latin typeface="Calibri"/>
                <a:cs typeface="Calibri"/>
              </a:rPr>
              <a:t>23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022221" y="857250"/>
            <a:ext cx="5121593" cy="5143500"/>
            <a:chOff x="5362962" y="0"/>
            <a:chExt cx="6828790" cy="68580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13904" y="2229611"/>
              <a:ext cx="4419599" cy="297179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362962" y="0"/>
              <a:ext cx="6828790" cy="6858000"/>
            </a:xfrm>
            <a:custGeom>
              <a:avLst/>
              <a:gdLst/>
              <a:ahLst/>
              <a:cxnLst/>
              <a:rect l="l" t="t" r="r" b="b"/>
              <a:pathLst>
                <a:path w="6828790" h="6858000">
                  <a:moveTo>
                    <a:pt x="6828650" y="0"/>
                  </a:moveTo>
                  <a:lnTo>
                    <a:pt x="2932531" y="0"/>
                  </a:lnTo>
                  <a:lnTo>
                    <a:pt x="2885389" y="22428"/>
                  </a:lnTo>
                  <a:lnTo>
                    <a:pt x="2844507" y="42367"/>
                  </a:lnTo>
                  <a:lnTo>
                    <a:pt x="2803842" y="62687"/>
                  </a:lnTo>
                  <a:lnTo>
                    <a:pt x="2763380" y="83337"/>
                  </a:lnTo>
                  <a:lnTo>
                    <a:pt x="2723121" y="104330"/>
                  </a:lnTo>
                  <a:lnTo>
                    <a:pt x="2683078" y="125679"/>
                  </a:lnTo>
                  <a:lnTo>
                    <a:pt x="2643251" y="147383"/>
                  </a:lnTo>
                  <a:lnTo>
                    <a:pt x="2603627" y="169418"/>
                  </a:lnTo>
                  <a:lnTo>
                    <a:pt x="2564244" y="191795"/>
                  </a:lnTo>
                  <a:lnTo>
                    <a:pt x="2525064" y="214515"/>
                  </a:lnTo>
                  <a:lnTo>
                    <a:pt x="2486113" y="237578"/>
                  </a:lnTo>
                  <a:lnTo>
                    <a:pt x="2447378" y="260959"/>
                  </a:lnTo>
                  <a:lnTo>
                    <a:pt x="2408859" y="284683"/>
                  </a:lnTo>
                  <a:lnTo>
                    <a:pt x="2370582" y="308737"/>
                  </a:lnTo>
                  <a:lnTo>
                    <a:pt x="2332532" y="333121"/>
                  </a:lnTo>
                  <a:lnTo>
                    <a:pt x="2294712" y="357822"/>
                  </a:lnTo>
                  <a:lnTo>
                    <a:pt x="2257132" y="382854"/>
                  </a:lnTo>
                  <a:lnTo>
                    <a:pt x="2219782" y="408216"/>
                  </a:lnTo>
                  <a:lnTo>
                    <a:pt x="2182660" y="433895"/>
                  </a:lnTo>
                  <a:lnTo>
                    <a:pt x="2145779" y="459892"/>
                  </a:lnTo>
                  <a:lnTo>
                    <a:pt x="2109152" y="486194"/>
                  </a:lnTo>
                  <a:lnTo>
                    <a:pt x="2072754" y="512826"/>
                  </a:lnTo>
                  <a:lnTo>
                    <a:pt x="2036610" y="539775"/>
                  </a:lnTo>
                  <a:lnTo>
                    <a:pt x="2000707" y="567016"/>
                  </a:lnTo>
                  <a:lnTo>
                    <a:pt x="1965058" y="594575"/>
                  </a:lnTo>
                  <a:lnTo>
                    <a:pt x="1929663" y="622439"/>
                  </a:lnTo>
                  <a:lnTo>
                    <a:pt x="1894509" y="650621"/>
                  </a:lnTo>
                  <a:lnTo>
                    <a:pt x="1859635" y="679094"/>
                  </a:lnTo>
                  <a:lnTo>
                    <a:pt x="1825002" y="707872"/>
                  </a:lnTo>
                  <a:lnTo>
                    <a:pt x="1790623" y="736942"/>
                  </a:lnTo>
                  <a:lnTo>
                    <a:pt x="1756511" y="766318"/>
                  </a:lnTo>
                  <a:lnTo>
                    <a:pt x="1722653" y="795985"/>
                  </a:lnTo>
                  <a:lnTo>
                    <a:pt x="1689074" y="825944"/>
                  </a:lnTo>
                  <a:lnTo>
                    <a:pt x="1655749" y="856195"/>
                  </a:lnTo>
                  <a:lnTo>
                    <a:pt x="1622717" y="886739"/>
                  </a:lnTo>
                  <a:lnTo>
                    <a:pt x="1589925" y="917562"/>
                  </a:lnTo>
                  <a:lnTo>
                    <a:pt x="1557426" y="948677"/>
                  </a:lnTo>
                  <a:lnTo>
                    <a:pt x="1525193" y="980071"/>
                  </a:lnTo>
                  <a:lnTo>
                    <a:pt x="1493240" y="1011745"/>
                  </a:lnTo>
                  <a:lnTo>
                    <a:pt x="1461566" y="1043698"/>
                  </a:lnTo>
                  <a:lnTo>
                    <a:pt x="1430172" y="1075931"/>
                  </a:lnTo>
                  <a:lnTo>
                    <a:pt x="1399057" y="1108430"/>
                  </a:lnTo>
                  <a:lnTo>
                    <a:pt x="1368234" y="1141222"/>
                  </a:lnTo>
                  <a:lnTo>
                    <a:pt x="1337703" y="1174267"/>
                  </a:lnTo>
                  <a:lnTo>
                    <a:pt x="1307452" y="1207592"/>
                  </a:lnTo>
                  <a:lnTo>
                    <a:pt x="1277493" y="1241171"/>
                  </a:lnTo>
                  <a:lnTo>
                    <a:pt x="1247825" y="1275029"/>
                  </a:lnTo>
                  <a:lnTo>
                    <a:pt x="1218450" y="1309141"/>
                  </a:lnTo>
                  <a:lnTo>
                    <a:pt x="1189380" y="1343520"/>
                  </a:lnTo>
                  <a:lnTo>
                    <a:pt x="1160602" y="1378165"/>
                  </a:lnTo>
                  <a:lnTo>
                    <a:pt x="1132141" y="1413040"/>
                  </a:lnTo>
                  <a:lnTo>
                    <a:pt x="1103960" y="1448193"/>
                  </a:lnTo>
                  <a:lnTo>
                    <a:pt x="1076096" y="1483601"/>
                  </a:lnTo>
                  <a:lnTo>
                    <a:pt x="1048537" y="1519250"/>
                  </a:lnTo>
                  <a:lnTo>
                    <a:pt x="1021283" y="1555153"/>
                  </a:lnTo>
                  <a:lnTo>
                    <a:pt x="994346" y="1591297"/>
                  </a:lnTo>
                  <a:lnTo>
                    <a:pt x="967727" y="1627695"/>
                  </a:lnTo>
                  <a:lnTo>
                    <a:pt x="941412" y="1664322"/>
                  </a:lnTo>
                  <a:lnTo>
                    <a:pt x="915428" y="1701203"/>
                  </a:lnTo>
                  <a:lnTo>
                    <a:pt x="889736" y="1738325"/>
                  </a:lnTo>
                  <a:lnTo>
                    <a:pt x="864387" y="1775675"/>
                  </a:lnTo>
                  <a:lnTo>
                    <a:pt x="839355" y="1813267"/>
                  </a:lnTo>
                  <a:lnTo>
                    <a:pt x="814641" y="1851088"/>
                  </a:lnTo>
                  <a:lnTo>
                    <a:pt x="790270" y="1889137"/>
                  </a:lnTo>
                  <a:lnTo>
                    <a:pt x="766216" y="1927428"/>
                  </a:lnTo>
                  <a:lnTo>
                    <a:pt x="742492" y="1965934"/>
                  </a:lnTo>
                  <a:lnTo>
                    <a:pt x="719112" y="2004669"/>
                  </a:lnTo>
                  <a:lnTo>
                    <a:pt x="696061" y="2043620"/>
                  </a:lnTo>
                  <a:lnTo>
                    <a:pt x="673341" y="2082812"/>
                  </a:lnTo>
                  <a:lnTo>
                    <a:pt x="650963" y="2122208"/>
                  </a:lnTo>
                  <a:lnTo>
                    <a:pt x="628929" y="2161819"/>
                  </a:lnTo>
                  <a:lnTo>
                    <a:pt x="607237" y="2201659"/>
                  </a:lnTo>
                  <a:lnTo>
                    <a:pt x="585889" y="2241702"/>
                  </a:lnTo>
                  <a:lnTo>
                    <a:pt x="564870" y="2281948"/>
                  </a:lnTo>
                  <a:lnTo>
                    <a:pt x="544220" y="2322410"/>
                  </a:lnTo>
                  <a:lnTo>
                    <a:pt x="523925" y="2363089"/>
                  </a:lnTo>
                  <a:lnTo>
                    <a:pt x="503974" y="2403970"/>
                  </a:lnTo>
                  <a:lnTo>
                    <a:pt x="484378" y="2445042"/>
                  </a:lnTo>
                  <a:lnTo>
                    <a:pt x="465137" y="2486329"/>
                  </a:lnTo>
                  <a:lnTo>
                    <a:pt x="446252" y="2527808"/>
                  </a:lnTo>
                  <a:lnTo>
                    <a:pt x="427736" y="2569489"/>
                  </a:lnTo>
                  <a:lnTo>
                    <a:pt x="409575" y="2611361"/>
                  </a:lnTo>
                  <a:lnTo>
                    <a:pt x="391795" y="2653423"/>
                  </a:lnTo>
                  <a:lnTo>
                    <a:pt x="374357" y="2695702"/>
                  </a:lnTo>
                  <a:lnTo>
                    <a:pt x="357301" y="2738132"/>
                  </a:lnTo>
                  <a:lnTo>
                    <a:pt x="340614" y="2780779"/>
                  </a:lnTo>
                  <a:lnTo>
                    <a:pt x="324307" y="2823603"/>
                  </a:lnTo>
                  <a:lnTo>
                    <a:pt x="308368" y="2866593"/>
                  </a:lnTo>
                  <a:lnTo>
                    <a:pt x="292811" y="2909785"/>
                  </a:lnTo>
                  <a:lnTo>
                    <a:pt x="277634" y="2953156"/>
                  </a:lnTo>
                  <a:lnTo>
                    <a:pt x="262826" y="2996692"/>
                  </a:lnTo>
                  <a:lnTo>
                    <a:pt x="248399" y="3040418"/>
                  </a:lnTo>
                  <a:lnTo>
                    <a:pt x="234365" y="3084309"/>
                  </a:lnTo>
                  <a:lnTo>
                    <a:pt x="220713" y="3128365"/>
                  </a:lnTo>
                  <a:lnTo>
                    <a:pt x="207454" y="3172599"/>
                  </a:lnTo>
                  <a:lnTo>
                    <a:pt x="194589" y="3216998"/>
                  </a:lnTo>
                  <a:lnTo>
                    <a:pt x="182105" y="3261563"/>
                  </a:lnTo>
                  <a:lnTo>
                    <a:pt x="170027" y="3306305"/>
                  </a:lnTo>
                  <a:lnTo>
                    <a:pt x="158330" y="3351187"/>
                  </a:lnTo>
                  <a:lnTo>
                    <a:pt x="147053" y="3396234"/>
                  </a:lnTo>
                  <a:lnTo>
                    <a:pt x="136156" y="3441433"/>
                  </a:lnTo>
                  <a:lnTo>
                    <a:pt x="125679" y="3486797"/>
                  </a:lnTo>
                  <a:lnTo>
                    <a:pt x="115595" y="3532314"/>
                  </a:lnTo>
                  <a:lnTo>
                    <a:pt x="105930" y="3577983"/>
                  </a:lnTo>
                  <a:lnTo>
                    <a:pt x="96659" y="3623805"/>
                  </a:lnTo>
                  <a:lnTo>
                    <a:pt x="87807" y="3669766"/>
                  </a:lnTo>
                  <a:lnTo>
                    <a:pt x="79362" y="3715867"/>
                  </a:lnTo>
                  <a:lnTo>
                    <a:pt x="71335" y="3762121"/>
                  </a:lnTo>
                  <a:lnTo>
                    <a:pt x="63728" y="3808526"/>
                  </a:lnTo>
                  <a:lnTo>
                    <a:pt x="56540" y="3855046"/>
                  </a:lnTo>
                  <a:lnTo>
                    <a:pt x="49758" y="3901732"/>
                  </a:lnTo>
                  <a:lnTo>
                    <a:pt x="43421" y="3948544"/>
                  </a:lnTo>
                  <a:lnTo>
                    <a:pt x="37490" y="3995483"/>
                  </a:lnTo>
                  <a:lnTo>
                    <a:pt x="31991" y="4042549"/>
                  </a:lnTo>
                  <a:lnTo>
                    <a:pt x="26924" y="4089755"/>
                  </a:lnTo>
                  <a:lnTo>
                    <a:pt x="22288" y="4137075"/>
                  </a:lnTo>
                  <a:lnTo>
                    <a:pt x="18072" y="4184535"/>
                  </a:lnTo>
                  <a:lnTo>
                    <a:pt x="14300" y="4232122"/>
                  </a:lnTo>
                  <a:lnTo>
                    <a:pt x="10972" y="4279811"/>
                  </a:lnTo>
                  <a:lnTo>
                    <a:pt x="8064" y="4327639"/>
                  </a:lnTo>
                  <a:lnTo>
                    <a:pt x="5600" y="4375581"/>
                  </a:lnTo>
                  <a:lnTo>
                    <a:pt x="3594" y="4423625"/>
                  </a:lnTo>
                  <a:lnTo>
                    <a:pt x="2019" y="4471797"/>
                  </a:lnTo>
                  <a:lnTo>
                    <a:pt x="901" y="4520069"/>
                  </a:lnTo>
                  <a:lnTo>
                    <a:pt x="228" y="4568456"/>
                  </a:lnTo>
                  <a:lnTo>
                    <a:pt x="0" y="4616958"/>
                  </a:lnTo>
                  <a:lnTo>
                    <a:pt x="228" y="4665446"/>
                  </a:lnTo>
                  <a:lnTo>
                    <a:pt x="901" y="4713846"/>
                  </a:lnTo>
                  <a:lnTo>
                    <a:pt x="2019" y="4762119"/>
                  </a:lnTo>
                  <a:lnTo>
                    <a:pt x="3594" y="4810290"/>
                  </a:lnTo>
                  <a:lnTo>
                    <a:pt x="5600" y="4858346"/>
                  </a:lnTo>
                  <a:lnTo>
                    <a:pt x="8064" y="4906276"/>
                  </a:lnTo>
                  <a:lnTo>
                    <a:pt x="10972" y="4954092"/>
                  </a:lnTo>
                  <a:lnTo>
                    <a:pt x="14300" y="5001806"/>
                  </a:lnTo>
                  <a:lnTo>
                    <a:pt x="18072" y="5049380"/>
                  </a:lnTo>
                  <a:lnTo>
                    <a:pt x="22288" y="5096827"/>
                  </a:lnTo>
                  <a:lnTo>
                    <a:pt x="26924" y="5144160"/>
                  </a:lnTo>
                  <a:lnTo>
                    <a:pt x="31991" y="5191366"/>
                  </a:lnTo>
                  <a:lnTo>
                    <a:pt x="37490" y="5238432"/>
                  </a:lnTo>
                  <a:lnTo>
                    <a:pt x="43421" y="5285384"/>
                  </a:lnTo>
                  <a:lnTo>
                    <a:pt x="49758" y="5332183"/>
                  </a:lnTo>
                  <a:lnTo>
                    <a:pt x="56540" y="5378856"/>
                  </a:lnTo>
                  <a:lnTo>
                    <a:pt x="63728" y="5425389"/>
                  </a:lnTo>
                  <a:lnTo>
                    <a:pt x="71335" y="5471795"/>
                  </a:lnTo>
                  <a:lnTo>
                    <a:pt x="79362" y="5518035"/>
                  </a:lnTo>
                  <a:lnTo>
                    <a:pt x="87807" y="5564149"/>
                  </a:lnTo>
                  <a:lnTo>
                    <a:pt x="96659" y="5610123"/>
                  </a:lnTo>
                  <a:lnTo>
                    <a:pt x="105930" y="5655932"/>
                  </a:lnTo>
                  <a:lnTo>
                    <a:pt x="115595" y="5701588"/>
                  </a:lnTo>
                  <a:lnTo>
                    <a:pt x="125679" y="5747118"/>
                  </a:lnTo>
                  <a:lnTo>
                    <a:pt x="136156" y="5792470"/>
                  </a:lnTo>
                  <a:lnTo>
                    <a:pt x="147053" y="5837682"/>
                  </a:lnTo>
                  <a:lnTo>
                    <a:pt x="158330" y="5882741"/>
                  </a:lnTo>
                  <a:lnTo>
                    <a:pt x="170027" y="5927623"/>
                  </a:lnTo>
                  <a:lnTo>
                    <a:pt x="182105" y="5972340"/>
                  </a:lnTo>
                  <a:lnTo>
                    <a:pt x="194589" y="6016917"/>
                  </a:lnTo>
                  <a:lnTo>
                    <a:pt x="207454" y="6061316"/>
                  </a:lnTo>
                  <a:lnTo>
                    <a:pt x="220713" y="6105550"/>
                  </a:lnTo>
                  <a:lnTo>
                    <a:pt x="234365" y="6149619"/>
                  </a:lnTo>
                  <a:lnTo>
                    <a:pt x="248399" y="6193510"/>
                  </a:lnTo>
                  <a:lnTo>
                    <a:pt x="262826" y="6237224"/>
                  </a:lnTo>
                  <a:lnTo>
                    <a:pt x="277634" y="6280759"/>
                  </a:lnTo>
                  <a:lnTo>
                    <a:pt x="292811" y="6324130"/>
                  </a:lnTo>
                  <a:lnTo>
                    <a:pt x="308368" y="6367310"/>
                  </a:lnTo>
                  <a:lnTo>
                    <a:pt x="324307" y="6410325"/>
                  </a:lnTo>
                  <a:lnTo>
                    <a:pt x="340614" y="6453136"/>
                  </a:lnTo>
                  <a:lnTo>
                    <a:pt x="357301" y="6495770"/>
                  </a:lnTo>
                  <a:lnTo>
                    <a:pt x="374357" y="6538226"/>
                  </a:lnTo>
                  <a:lnTo>
                    <a:pt x="391795" y="6580479"/>
                  </a:lnTo>
                  <a:lnTo>
                    <a:pt x="409575" y="6622554"/>
                  </a:lnTo>
                  <a:lnTo>
                    <a:pt x="427736" y="6664426"/>
                  </a:lnTo>
                  <a:lnTo>
                    <a:pt x="446252" y="6706108"/>
                  </a:lnTo>
                  <a:lnTo>
                    <a:pt x="465137" y="6747586"/>
                  </a:lnTo>
                  <a:lnTo>
                    <a:pt x="484378" y="6788873"/>
                  </a:lnTo>
                  <a:lnTo>
                    <a:pt x="503974" y="6829945"/>
                  </a:lnTo>
                  <a:lnTo>
                    <a:pt x="517664" y="6858000"/>
                  </a:lnTo>
                  <a:lnTo>
                    <a:pt x="6828650" y="6858000"/>
                  </a:lnTo>
                  <a:lnTo>
                    <a:pt x="6828650" y="0"/>
                  </a:lnTo>
                  <a:close/>
                </a:path>
              </a:pathLst>
            </a:custGeom>
            <a:solidFill>
              <a:srgbClr val="66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338" y="1061387"/>
            <a:ext cx="5479363" cy="111761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049" marR="3810" indent="-1905" algn="ctr">
              <a:spcBef>
                <a:spcPts val="75"/>
              </a:spcBef>
            </a:pPr>
            <a:r>
              <a:rPr spc="-4" dirty="0"/>
              <a:t>Президент</a:t>
            </a:r>
            <a:r>
              <a:rPr spc="11" dirty="0"/>
              <a:t> </a:t>
            </a:r>
            <a:r>
              <a:rPr spc="-4" dirty="0"/>
              <a:t>России</a:t>
            </a:r>
            <a:r>
              <a:rPr spc="-15" dirty="0"/>
              <a:t> </a:t>
            </a:r>
            <a:r>
              <a:rPr spc="-4" dirty="0" err="1"/>
              <a:t>Владимир</a:t>
            </a:r>
            <a:r>
              <a:rPr dirty="0"/>
              <a:t> </a:t>
            </a:r>
            <a:r>
              <a:rPr lang="ru-RU" dirty="0" smtClean="0"/>
              <a:t>Владимирович </a:t>
            </a:r>
            <a:r>
              <a:rPr spc="-4" dirty="0" err="1"/>
              <a:t>Путин</a:t>
            </a:r>
            <a:r>
              <a:rPr spc="-4" dirty="0"/>
              <a:t> </a:t>
            </a:r>
            <a:r>
              <a:rPr dirty="0" smtClean="0"/>
              <a:t> </a:t>
            </a:r>
            <a:r>
              <a:rPr lang="ru-RU" spc="-4" dirty="0"/>
              <a:t>признал</a:t>
            </a:r>
            <a:r>
              <a:rPr spc="-8" dirty="0"/>
              <a:t> </a:t>
            </a:r>
            <a:r>
              <a:rPr spc="-4" dirty="0"/>
              <a:t>независимыми </a:t>
            </a:r>
            <a:r>
              <a:rPr dirty="0"/>
              <a:t> </a:t>
            </a:r>
            <a:r>
              <a:rPr spc="-4" dirty="0" err="1"/>
              <a:t>государствами</a:t>
            </a:r>
            <a:r>
              <a:rPr spc="4" dirty="0"/>
              <a:t> </a:t>
            </a:r>
            <a:r>
              <a:rPr lang="ru-RU" spc="4" dirty="0"/>
              <a:t/>
            </a:r>
            <a:br>
              <a:rPr lang="ru-RU" spc="4" dirty="0"/>
            </a:br>
            <a:r>
              <a:rPr spc="-4" dirty="0" err="1"/>
              <a:t>Донецкую</a:t>
            </a:r>
            <a:r>
              <a:rPr spc="8" dirty="0"/>
              <a:t> </a:t>
            </a:r>
            <a:r>
              <a:rPr dirty="0"/>
              <a:t>и</a:t>
            </a:r>
            <a:r>
              <a:rPr spc="-4" dirty="0"/>
              <a:t> Луганскую </a:t>
            </a:r>
            <a:r>
              <a:rPr dirty="0"/>
              <a:t> </a:t>
            </a:r>
            <a:r>
              <a:rPr spc="-4" dirty="0"/>
              <a:t>народные</a:t>
            </a:r>
            <a:r>
              <a:rPr spc="15" dirty="0"/>
              <a:t> </a:t>
            </a:r>
            <a:r>
              <a:rPr spc="-4" dirty="0"/>
              <a:t>республики</a:t>
            </a:r>
            <a:r>
              <a:rPr spc="4" dirty="0"/>
              <a:t> </a:t>
            </a:r>
            <a:r>
              <a:rPr spc="-4" dirty="0"/>
              <a:t>(ДНР</a:t>
            </a:r>
            <a:r>
              <a:rPr spc="4" dirty="0"/>
              <a:t> </a:t>
            </a:r>
            <a:r>
              <a:rPr dirty="0"/>
              <a:t>и</a:t>
            </a:r>
            <a:r>
              <a:rPr spc="-11" dirty="0"/>
              <a:t> </a:t>
            </a:r>
            <a:r>
              <a:rPr spc="-4" dirty="0"/>
              <a:t>ЛНР)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658605" y="4134912"/>
            <a:ext cx="4122896" cy="1463862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>
              <a:spcBef>
                <a:spcPts val="75"/>
              </a:spcBef>
            </a:pPr>
            <a:r>
              <a:rPr sz="1350" spc="-8" dirty="0">
                <a:latin typeface="Microsoft Sans Serif"/>
                <a:cs typeface="Microsoft Sans Serif"/>
              </a:rPr>
              <a:t>По</a:t>
            </a:r>
            <a:r>
              <a:rPr sz="1350" spc="-4" dirty="0">
                <a:latin typeface="Microsoft Sans Serif"/>
                <a:cs typeface="Microsoft Sans Serif"/>
              </a:rPr>
              <a:t> словам</a:t>
            </a:r>
            <a:r>
              <a:rPr sz="1350" spc="-11" dirty="0">
                <a:latin typeface="Microsoft Sans Serif"/>
                <a:cs typeface="Microsoft Sans Serif"/>
              </a:rPr>
              <a:t> </a:t>
            </a:r>
            <a:r>
              <a:rPr sz="1350" spc="-4" dirty="0">
                <a:latin typeface="Microsoft Sans Serif"/>
                <a:cs typeface="Microsoft Sans Serif"/>
              </a:rPr>
              <a:t>Путина,</a:t>
            </a:r>
            <a:r>
              <a:rPr sz="1350" spc="8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такое</a:t>
            </a:r>
            <a:r>
              <a:rPr sz="1350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решение</a:t>
            </a:r>
            <a:r>
              <a:rPr sz="1350" spc="11" dirty="0">
                <a:latin typeface="Microsoft Sans Serif"/>
                <a:cs typeface="Microsoft Sans Serif"/>
              </a:rPr>
              <a:t> </a:t>
            </a:r>
            <a:r>
              <a:rPr sz="1350" spc="-4" dirty="0">
                <a:latin typeface="Microsoft Sans Serif"/>
                <a:cs typeface="Microsoft Sans Serif"/>
              </a:rPr>
              <a:t>было</a:t>
            </a:r>
            <a:r>
              <a:rPr sz="1350" spc="-11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принято</a:t>
            </a:r>
            <a:r>
              <a:rPr sz="1350" spc="8" dirty="0">
                <a:latin typeface="Microsoft Sans Serif"/>
                <a:cs typeface="Microsoft Sans Serif"/>
              </a:rPr>
              <a:t> </a:t>
            </a:r>
            <a:r>
              <a:rPr sz="1350" dirty="0">
                <a:latin typeface="Microsoft Sans Serif"/>
                <a:cs typeface="Microsoft Sans Serif"/>
              </a:rPr>
              <a:t>в </a:t>
            </a:r>
            <a:r>
              <a:rPr sz="1350" spc="4" dirty="0">
                <a:latin typeface="Microsoft Sans Serif"/>
                <a:cs typeface="Microsoft Sans Serif"/>
              </a:rPr>
              <a:t> </a:t>
            </a:r>
            <a:r>
              <a:rPr sz="1350" spc="-4" dirty="0">
                <a:latin typeface="Microsoft Sans Serif"/>
                <a:cs typeface="Microsoft Sans Serif"/>
              </a:rPr>
              <a:t>связи </a:t>
            </a:r>
            <a:r>
              <a:rPr sz="1350" dirty="0">
                <a:latin typeface="Microsoft Sans Serif"/>
                <a:cs typeface="Microsoft Sans Serif"/>
              </a:rPr>
              <a:t>с </a:t>
            </a:r>
            <a:r>
              <a:rPr sz="1350" spc="-4" dirty="0">
                <a:latin typeface="Microsoft Sans Serif"/>
                <a:cs typeface="Microsoft Sans Serif"/>
              </a:rPr>
              <a:t>тем, что Киев «пытается </a:t>
            </a:r>
            <a:r>
              <a:rPr sz="1350" spc="-8" dirty="0">
                <a:latin typeface="Microsoft Sans Serif"/>
                <a:cs typeface="Microsoft Sans Serif"/>
              </a:rPr>
              <a:t>вновь </a:t>
            </a:r>
            <a:r>
              <a:rPr sz="1350" spc="-4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организовать</a:t>
            </a:r>
            <a:r>
              <a:rPr sz="1350" spc="4" dirty="0">
                <a:latin typeface="Microsoft Sans Serif"/>
                <a:cs typeface="Microsoft Sans Serif"/>
              </a:rPr>
              <a:t> </a:t>
            </a:r>
            <a:r>
              <a:rPr sz="1350" dirty="0">
                <a:latin typeface="Microsoft Sans Serif"/>
                <a:cs typeface="Microsoft Sans Serif"/>
              </a:rPr>
              <a:t>в</a:t>
            </a:r>
            <a:r>
              <a:rPr sz="1350" spc="-11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Донбассе</a:t>
            </a:r>
            <a:r>
              <a:rPr sz="1350" spc="15" dirty="0">
                <a:latin typeface="Microsoft Sans Serif"/>
                <a:cs typeface="Microsoft Sans Serif"/>
              </a:rPr>
              <a:t> </a:t>
            </a:r>
            <a:r>
              <a:rPr sz="1350" spc="-4" dirty="0">
                <a:latin typeface="Microsoft Sans Serif"/>
                <a:cs typeface="Microsoft Sans Serif"/>
              </a:rPr>
              <a:t>блицкриг,</a:t>
            </a:r>
            <a:r>
              <a:rPr sz="1350" spc="8" dirty="0">
                <a:latin typeface="Microsoft Sans Serif"/>
                <a:cs typeface="Microsoft Sans Serif"/>
              </a:rPr>
              <a:t> </a:t>
            </a:r>
            <a:r>
              <a:rPr sz="1350" spc="-4" dirty="0">
                <a:latin typeface="Microsoft Sans Serif"/>
                <a:cs typeface="Microsoft Sans Serif"/>
              </a:rPr>
              <a:t>как</a:t>
            </a:r>
            <a:r>
              <a:rPr sz="1350" dirty="0">
                <a:latin typeface="Microsoft Sans Serif"/>
                <a:cs typeface="Microsoft Sans Serif"/>
              </a:rPr>
              <a:t> </a:t>
            </a:r>
            <a:r>
              <a:rPr sz="1350" spc="-4" dirty="0">
                <a:latin typeface="Microsoft Sans Serif"/>
                <a:cs typeface="Microsoft Sans Serif"/>
              </a:rPr>
              <a:t>это</a:t>
            </a:r>
            <a:r>
              <a:rPr sz="1350" dirty="0">
                <a:latin typeface="Microsoft Sans Serif"/>
                <a:cs typeface="Microsoft Sans Serif"/>
              </a:rPr>
              <a:t> </a:t>
            </a:r>
            <a:r>
              <a:rPr sz="1350" spc="-4" dirty="0">
                <a:latin typeface="Microsoft Sans Serif"/>
                <a:cs typeface="Microsoft Sans Serif"/>
              </a:rPr>
              <a:t>уже </a:t>
            </a:r>
            <a:r>
              <a:rPr sz="1350" dirty="0">
                <a:latin typeface="Microsoft Sans Serif"/>
                <a:cs typeface="Microsoft Sans Serif"/>
              </a:rPr>
              <a:t> </a:t>
            </a:r>
            <a:r>
              <a:rPr sz="1350" spc="-4" dirty="0">
                <a:latin typeface="Microsoft Sans Serif"/>
                <a:cs typeface="Microsoft Sans Serif"/>
              </a:rPr>
              <a:t>было</a:t>
            </a:r>
            <a:r>
              <a:rPr sz="1350" spc="-15" dirty="0">
                <a:latin typeface="Microsoft Sans Serif"/>
                <a:cs typeface="Microsoft Sans Serif"/>
              </a:rPr>
              <a:t> </a:t>
            </a:r>
            <a:r>
              <a:rPr sz="1350" dirty="0">
                <a:latin typeface="Microsoft Sans Serif"/>
                <a:cs typeface="Microsoft Sans Serif"/>
              </a:rPr>
              <a:t>в</a:t>
            </a:r>
            <a:r>
              <a:rPr sz="1350" spc="-11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2014</a:t>
            </a:r>
            <a:r>
              <a:rPr sz="1350" spc="4" dirty="0">
                <a:latin typeface="Microsoft Sans Serif"/>
                <a:cs typeface="Microsoft Sans Serif"/>
              </a:rPr>
              <a:t> </a:t>
            </a:r>
            <a:r>
              <a:rPr sz="1350" dirty="0">
                <a:latin typeface="Microsoft Sans Serif"/>
                <a:cs typeface="Microsoft Sans Serif"/>
              </a:rPr>
              <a:t>и </a:t>
            </a:r>
            <a:r>
              <a:rPr sz="1350" spc="-8" dirty="0">
                <a:latin typeface="Microsoft Sans Serif"/>
                <a:cs typeface="Microsoft Sans Serif"/>
              </a:rPr>
              <a:t>2015</a:t>
            </a:r>
            <a:r>
              <a:rPr sz="1350" spc="4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годах».</a:t>
            </a:r>
            <a:r>
              <a:rPr sz="1350" spc="8" dirty="0">
                <a:latin typeface="Microsoft Sans Serif"/>
                <a:cs typeface="Microsoft Sans Serif"/>
              </a:rPr>
              <a:t> </a:t>
            </a:r>
            <a:r>
              <a:rPr sz="1350" spc="-4" dirty="0">
                <a:latin typeface="Microsoft Sans Serif"/>
                <a:cs typeface="Microsoft Sans Serif"/>
              </a:rPr>
              <a:t>«Убийства мирных </a:t>
            </a:r>
            <a:r>
              <a:rPr sz="1350" dirty="0">
                <a:latin typeface="Microsoft Sans Serif"/>
                <a:cs typeface="Microsoft Sans Serif"/>
              </a:rPr>
              <a:t> </a:t>
            </a:r>
            <a:r>
              <a:rPr sz="1350" spc="-4" dirty="0">
                <a:latin typeface="Microsoft Sans Serif"/>
                <a:cs typeface="Microsoft Sans Serif"/>
              </a:rPr>
              <a:t>жителей, </a:t>
            </a:r>
            <a:r>
              <a:rPr sz="1350" spc="-8" dirty="0">
                <a:latin typeface="Microsoft Sans Serif"/>
                <a:cs typeface="Microsoft Sans Serif"/>
              </a:rPr>
              <a:t>блокада,</a:t>
            </a:r>
            <a:r>
              <a:rPr sz="1350" spc="341" dirty="0">
                <a:latin typeface="Microsoft Sans Serif"/>
                <a:cs typeface="Microsoft Sans Serif"/>
              </a:rPr>
              <a:t> </a:t>
            </a:r>
            <a:r>
              <a:rPr sz="1350" spc="-4" dirty="0">
                <a:latin typeface="Microsoft Sans Serif"/>
                <a:cs typeface="Microsoft Sans Serif"/>
              </a:rPr>
              <a:t>издевательства </a:t>
            </a:r>
            <a:r>
              <a:rPr sz="1350" spc="-8" dirty="0">
                <a:latin typeface="Microsoft Sans Serif"/>
                <a:cs typeface="Microsoft Sans Serif"/>
              </a:rPr>
              <a:t>над</a:t>
            </a:r>
            <a:r>
              <a:rPr sz="1350" spc="344" dirty="0">
                <a:latin typeface="Microsoft Sans Serif"/>
                <a:cs typeface="Microsoft Sans Serif"/>
              </a:rPr>
              <a:t> </a:t>
            </a:r>
            <a:r>
              <a:rPr sz="1350" spc="-4" dirty="0">
                <a:latin typeface="Microsoft Sans Serif"/>
                <a:cs typeface="Microsoft Sans Serif"/>
              </a:rPr>
              <a:t>людьми </a:t>
            </a:r>
            <a:r>
              <a:rPr sz="1350" dirty="0">
                <a:latin typeface="Microsoft Sans Serif"/>
                <a:cs typeface="Microsoft Sans Serif"/>
              </a:rPr>
              <a:t> (...)</a:t>
            </a:r>
            <a:r>
              <a:rPr sz="1350" spc="-11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не</a:t>
            </a:r>
            <a:r>
              <a:rPr sz="1350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прекращаются.</a:t>
            </a:r>
            <a:r>
              <a:rPr sz="1350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Как</a:t>
            </a:r>
            <a:r>
              <a:rPr sz="1350" spc="4" dirty="0">
                <a:latin typeface="Microsoft Sans Serif"/>
                <a:cs typeface="Microsoft Sans Serif"/>
              </a:rPr>
              <a:t> </a:t>
            </a:r>
            <a:r>
              <a:rPr sz="1350" dirty="0">
                <a:latin typeface="Microsoft Sans Serif"/>
                <a:cs typeface="Microsoft Sans Serif"/>
              </a:rPr>
              <a:t>у </a:t>
            </a:r>
            <a:r>
              <a:rPr sz="1350" spc="-8" dirty="0">
                <a:latin typeface="Microsoft Sans Serif"/>
                <a:cs typeface="Microsoft Sans Serif"/>
              </a:rPr>
              <a:t>нас</a:t>
            </a:r>
            <a:r>
              <a:rPr sz="1350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говорят,</a:t>
            </a:r>
            <a:r>
              <a:rPr sz="1350" spc="4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конца</a:t>
            </a:r>
            <a:r>
              <a:rPr sz="1350" spc="8" dirty="0">
                <a:latin typeface="Microsoft Sans Serif"/>
                <a:cs typeface="Microsoft Sans Serif"/>
              </a:rPr>
              <a:t> </a:t>
            </a:r>
            <a:r>
              <a:rPr sz="1350" dirty="0">
                <a:latin typeface="Microsoft Sans Serif"/>
                <a:cs typeface="Microsoft Sans Serif"/>
              </a:rPr>
              <a:t>и </a:t>
            </a:r>
            <a:r>
              <a:rPr sz="1350" spc="4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края</a:t>
            </a:r>
            <a:r>
              <a:rPr sz="1350" spc="-4" dirty="0">
                <a:latin typeface="Microsoft Sans Serif"/>
                <a:cs typeface="Microsoft Sans Serif"/>
              </a:rPr>
              <a:t> этому</a:t>
            </a:r>
            <a:r>
              <a:rPr sz="1350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не</a:t>
            </a:r>
            <a:r>
              <a:rPr sz="1350" spc="8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видно»,</a:t>
            </a:r>
            <a:r>
              <a:rPr sz="1350" spc="4" dirty="0">
                <a:latin typeface="Microsoft Sans Serif"/>
                <a:cs typeface="Microsoft Sans Serif"/>
              </a:rPr>
              <a:t> </a:t>
            </a:r>
            <a:r>
              <a:rPr sz="1350" dirty="0">
                <a:latin typeface="Microsoft Sans Serif"/>
                <a:cs typeface="Microsoft Sans Serif"/>
              </a:rPr>
              <a:t>—</a:t>
            </a:r>
            <a:r>
              <a:rPr sz="1350" spc="-8" dirty="0">
                <a:latin typeface="Microsoft Sans Serif"/>
                <a:cs typeface="Microsoft Sans Serif"/>
              </a:rPr>
              <a:t> </a:t>
            </a:r>
            <a:r>
              <a:rPr sz="1350" spc="-4" dirty="0">
                <a:latin typeface="Microsoft Sans Serif"/>
                <a:cs typeface="Microsoft Sans Serif"/>
              </a:rPr>
              <a:t>отметил</a:t>
            </a:r>
            <a:r>
              <a:rPr sz="1350" dirty="0">
                <a:latin typeface="Microsoft Sans Serif"/>
                <a:cs typeface="Microsoft Sans Serif"/>
              </a:rPr>
              <a:t> </a:t>
            </a:r>
            <a:r>
              <a:rPr sz="1350" spc="-8" dirty="0">
                <a:latin typeface="Microsoft Sans Serif"/>
                <a:cs typeface="Microsoft Sans Serif"/>
              </a:rPr>
              <a:t>глава </a:t>
            </a:r>
            <a:endParaRPr sz="135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58777" y="5575092"/>
            <a:ext cx="1037749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spc="-8" dirty="0">
                <a:latin typeface="Microsoft Sans Serif"/>
                <a:cs typeface="Microsoft Sans Serif"/>
              </a:rPr>
              <a:t>государства.</a:t>
            </a:r>
            <a:endParaRPr sz="1350">
              <a:latin typeface="Microsoft Sans Serif"/>
              <a:cs typeface="Microsoft Sans Serif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10960" y="1931773"/>
            <a:ext cx="8802974" cy="3494048"/>
            <a:chOff x="-295399" y="1439391"/>
            <a:chExt cx="11737299" cy="4658731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51078" y="1439391"/>
              <a:ext cx="4055363" cy="27050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295399" y="3435695"/>
              <a:ext cx="5079491" cy="266242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73121" y="2553836"/>
              <a:ext cx="1668779" cy="16794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08502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1" y="2443163"/>
            <a:ext cx="9086850" cy="0"/>
          </a:xfrm>
          <a:custGeom>
            <a:avLst/>
            <a:gdLst/>
            <a:ahLst/>
            <a:cxnLst/>
            <a:rect l="l" t="t" r="r" b="b"/>
            <a:pathLst>
              <a:path w="12115800">
                <a:moveTo>
                  <a:pt x="0" y="0"/>
                </a:moveTo>
                <a:lnTo>
                  <a:pt x="12115253" y="0"/>
                </a:lnTo>
              </a:path>
            </a:pathLst>
          </a:custGeom>
          <a:ln w="38100">
            <a:solidFill>
              <a:srgbClr val="66CCFF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78211" y="951475"/>
            <a:ext cx="4976813" cy="140743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12871" algn="ctr">
              <a:spcBef>
                <a:spcPts val="75"/>
              </a:spcBef>
            </a:pPr>
            <a:r>
              <a:rPr sz="2700" dirty="0"/>
              <a:t>24</a:t>
            </a:r>
            <a:r>
              <a:rPr sz="2700" spc="-23" dirty="0"/>
              <a:t> </a:t>
            </a:r>
            <a:r>
              <a:rPr sz="2700" spc="-4" dirty="0"/>
              <a:t>февраля</a:t>
            </a:r>
            <a:r>
              <a:rPr sz="2700" spc="-34" dirty="0"/>
              <a:t> </a:t>
            </a:r>
            <a:r>
              <a:rPr sz="2700" dirty="0"/>
              <a:t>2022</a:t>
            </a:r>
            <a:r>
              <a:rPr sz="2700" spc="-26" dirty="0"/>
              <a:t> </a:t>
            </a:r>
            <a:r>
              <a:rPr sz="2700" spc="-4" dirty="0"/>
              <a:t>г.</a:t>
            </a:r>
            <a:r>
              <a:rPr sz="2700" spc="4" dirty="0"/>
              <a:t>  </a:t>
            </a:r>
            <a:endParaRPr sz="2700"/>
          </a:p>
          <a:p>
            <a:pPr marL="9049" marR="3810" indent="-953" algn="ctr">
              <a:spcBef>
                <a:spcPts val="86"/>
              </a:spcBef>
            </a:pPr>
            <a:r>
              <a:rPr sz="2100" spc="-4" dirty="0"/>
              <a:t>Президент</a:t>
            </a:r>
            <a:r>
              <a:rPr sz="2100" spc="23" dirty="0"/>
              <a:t> </a:t>
            </a:r>
            <a:r>
              <a:rPr sz="2100" spc="-4" dirty="0"/>
              <a:t>России Владимир</a:t>
            </a:r>
            <a:r>
              <a:rPr sz="2100" spc="26" dirty="0"/>
              <a:t> </a:t>
            </a:r>
            <a:r>
              <a:rPr sz="2100" spc="-4" dirty="0"/>
              <a:t>Путин </a:t>
            </a:r>
            <a:r>
              <a:rPr sz="2100" dirty="0"/>
              <a:t> </a:t>
            </a:r>
            <a:r>
              <a:rPr sz="2100" spc="-4" dirty="0"/>
              <a:t>выступил</a:t>
            </a:r>
            <a:r>
              <a:rPr sz="2100" spc="19" dirty="0"/>
              <a:t> </a:t>
            </a:r>
            <a:r>
              <a:rPr sz="2100" dirty="0"/>
              <a:t>с</a:t>
            </a:r>
            <a:r>
              <a:rPr sz="2100" spc="4" dirty="0"/>
              <a:t> </a:t>
            </a:r>
            <a:r>
              <a:rPr sz="2100" spc="-4" dirty="0"/>
              <a:t>обращением</a:t>
            </a:r>
            <a:r>
              <a:rPr sz="2100" spc="19" dirty="0"/>
              <a:t> </a:t>
            </a:r>
            <a:r>
              <a:rPr sz="2100" dirty="0"/>
              <a:t>к</a:t>
            </a:r>
            <a:r>
              <a:rPr sz="2100" spc="11" dirty="0"/>
              <a:t> </a:t>
            </a:r>
            <a:r>
              <a:rPr sz="2100" spc="-4" dirty="0"/>
              <a:t>россиянам</a:t>
            </a:r>
            <a:r>
              <a:rPr sz="2100" spc="8" dirty="0"/>
              <a:t> </a:t>
            </a:r>
            <a:r>
              <a:rPr sz="2100" spc="-4" dirty="0"/>
              <a:t>в </a:t>
            </a:r>
            <a:r>
              <a:rPr sz="2100" dirty="0"/>
              <a:t> </a:t>
            </a:r>
            <a:r>
              <a:rPr sz="2100" spc="-4" dirty="0"/>
              <a:t>эфире</a:t>
            </a:r>
            <a:r>
              <a:rPr sz="2100" spc="4" dirty="0"/>
              <a:t> </a:t>
            </a:r>
            <a:r>
              <a:rPr sz="2100" dirty="0"/>
              <a:t>телеканала</a:t>
            </a:r>
            <a:r>
              <a:rPr sz="2100" spc="26" dirty="0"/>
              <a:t> </a:t>
            </a:r>
            <a:r>
              <a:rPr sz="2100" spc="-4" dirty="0"/>
              <a:t>"Россия-24"</a:t>
            </a:r>
            <a:endParaRPr sz="2100"/>
          </a:p>
        </p:txBody>
      </p:sp>
      <p:sp>
        <p:nvSpPr>
          <p:cNvPr id="5" name="object 5"/>
          <p:cNvSpPr/>
          <p:nvPr/>
        </p:nvSpPr>
        <p:spPr>
          <a:xfrm>
            <a:off x="248" y="857250"/>
            <a:ext cx="4527233" cy="5143500"/>
          </a:xfrm>
          <a:custGeom>
            <a:avLst/>
            <a:gdLst/>
            <a:ahLst/>
            <a:cxnLst/>
            <a:rect l="l" t="t" r="r" b="b"/>
            <a:pathLst>
              <a:path w="6036310" h="6858000">
                <a:moveTo>
                  <a:pt x="3444011" y="0"/>
                </a:moveTo>
                <a:lnTo>
                  <a:pt x="0" y="0"/>
                </a:lnTo>
                <a:lnTo>
                  <a:pt x="0" y="6858000"/>
                </a:lnTo>
                <a:lnTo>
                  <a:pt x="5578640" y="6858000"/>
                </a:lnTo>
                <a:lnTo>
                  <a:pt x="5590730" y="6829945"/>
                </a:lnTo>
                <a:lnTo>
                  <a:pt x="5608066" y="6788873"/>
                </a:lnTo>
                <a:lnTo>
                  <a:pt x="5625071" y="6747586"/>
                </a:lnTo>
                <a:lnTo>
                  <a:pt x="5641759" y="6706108"/>
                </a:lnTo>
                <a:lnTo>
                  <a:pt x="5658129" y="6664426"/>
                </a:lnTo>
                <a:lnTo>
                  <a:pt x="5674169" y="6622554"/>
                </a:lnTo>
                <a:lnTo>
                  <a:pt x="5689904" y="6580479"/>
                </a:lnTo>
                <a:lnTo>
                  <a:pt x="5705309" y="6538226"/>
                </a:lnTo>
                <a:lnTo>
                  <a:pt x="5720384" y="6495770"/>
                </a:lnTo>
                <a:lnTo>
                  <a:pt x="5735129" y="6453136"/>
                </a:lnTo>
                <a:lnTo>
                  <a:pt x="5749556" y="6410325"/>
                </a:lnTo>
                <a:lnTo>
                  <a:pt x="5763641" y="6367310"/>
                </a:lnTo>
                <a:lnTo>
                  <a:pt x="5777395" y="6324130"/>
                </a:lnTo>
                <a:lnTo>
                  <a:pt x="5790819" y="6280759"/>
                </a:lnTo>
                <a:lnTo>
                  <a:pt x="5803900" y="6237224"/>
                </a:lnTo>
                <a:lnTo>
                  <a:pt x="5816650" y="6193510"/>
                </a:lnTo>
                <a:lnTo>
                  <a:pt x="5829058" y="6149619"/>
                </a:lnTo>
                <a:lnTo>
                  <a:pt x="5841123" y="6105550"/>
                </a:lnTo>
                <a:lnTo>
                  <a:pt x="5852845" y="6061316"/>
                </a:lnTo>
                <a:lnTo>
                  <a:pt x="5864225" y="6016917"/>
                </a:lnTo>
                <a:lnTo>
                  <a:pt x="5875248" y="5972340"/>
                </a:lnTo>
                <a:lnTo>
                  <a:pt x="5885942" y="5927623"/>
                </a:lnTo>
                <a:lnTo>
                  <a:pt x="5896254" y="5882741"/>
                </a:lnTo>
                <a:lnTo>
                  <a:pt x="5906236" y="5837682"/>
                </a:lnTo>
                <a:lnTo>
                  <a:pt x="5915863" y="5792470"/>
                </a:lnTo>
                <a:lnTo>
                  <a:pt x="5925134" y="5747118"/>
                </a:lnTo>
                <a:lnTo>
                  <a:pt x="5934049" y="5701588"/>
                </a:lnTo>
                <a:lnTo>
                  <a:pt x="5942596" y="5655932"/>
                </a:lnTo>
                <a:lnTo>
                  <a:pt x="5950775" y="5610123"/>
                </a:lnTo>
                <a:lnTo>
                  <a:pt x="5958611" y="5564149"/>
                </a:lnTo>
                <a:lnTo>
                  <a:pt x="5966066" y="5518035"/>
                </a:lnTo>
                <a:lnTo>
                  <a:pt x="5973165" y="5471795"/>
                </a:lnTo>
                <a:lnTo>
                  <a:pt x="5979896" y="5425389"/>
                </a:lnTo>
                <a:lnTo>
                  <a:pt x="5986259" y="5378856"/>
                </a:lnTo>
                <a:lnTo>
                  <a:pt x="5992228" y="5332183"/>
                </a:lnTo>
                <a:lnTo>
                  <a:pt x="5997841" y="5285384"/>
                </a:lnTo>
                <a:lnTo>
                  <a:pt x="6003099" y="5238432"/>
                </a:lnTo>
                <a:lnTo>
                  <a:pt x="6007950" y="5191366"/>
                </a:lnTo>
                <a:lnTo>
                  <a:pt x="6012434" y="5144160"/>
                </a:lnTo>
                <a:lnTo>
                  <a:pt x="6016536" y="5096827"/>
                </a:lnTo>
                <a:lnTo>
                  <a:pt x="6020244" y="5049380"/>
                </a:lnTo>
                <a:lnTo>
                  <a:pt x="6023584" y="5001806"/>
                </a:lnTo>
                <a:lnTo>
                  <a:pt x="6026531" y="4954092"/>
                </a:lnTo>
                <a:lnTo>
                  <a:pt x="6029096" y="4906276"/>
                </a:lnTo>
                <a:lnTo>
                  <a:pt x="6031268" y="4858346"/>
                </a:lnTo>
                <a:lnTo>
                  <a:pt x="6033046" y="4810290"/>
                </a:lnTo>
                <a:lnTo>
                  <a:pt x="6034443" y="4762119"/>
                </a:lnTo>
                <a:lnTo>
                  <a:pt x="6035446" y="4713846"/>
                </a:lnTo>
                <a:lnTo>
                  <a:pt x="6036030" y="4665446"/>
                </a:lnTo>
                <a:lnTo>
                  <a:pt x="6036233" y="4616958"/>
                </a:lnTo>
                <a:lnTo>
                  <a:pt x="6036030" y="4568456"/>
                </a:lnTo>
                <a:lnTo>
                  <a:pt x="6035446" y="4520069"/>
                </a:lnTo>
                <a:lnTo>
                  <a:pt x="6034443" y="4471797"/>
                </a:lnTo>
                <a:lnTo>
                  <a:pt x="6033046" y="4423625"/>
                </a:lnTo>
                <a:lnTo>
                  <a:pt x="6031268" y="4375581"/>
                </a:lnTo>
                <a:lnTo>
                  <a:pt x="6029096" y="4327639"/>
                </a:lnTo>
                <a:lnTo>
                  <a:pt x="6026531" y="4279811"/>
                </a:lnTo>
                <a:lnTo>
                  <a:pt x="6023584" y="4232122"/>
                </a:lnTo>
                <a:lnTo>
                  <a:pt x="6020244" y="4184535"/>
                </a:lnTo>
                <a:lnTo>
                  <a:pt x="6016536" y="4137075"/>
                </a:lnTo>
                <a:lnTo>
                  <a:pt x="6012434" y="4089755"/>
                </a:lnTo>
                <a:lnTo>
                  <a:pt x="6007950" y="4042549"/>
                </a:lnTo>
                <a:lnTo>
                  <a:pt x="6003099" y="3995483"/>
                </a:lnTo>
                <a:lnTo>
                  <a:pt x="5997841" y="3948544"/>
                </a:lnTo>
                <a:lnTo>
                  <a:pt x="5992228" y="3901732"/>
                </a:lnTo>
                <a:lnTo>
                  <a:pt x="5986259" y="3855046"/>
                </a:lnTo>
                <a:lnTo>
                  <a:pt x="5979896" y="3808526"/>
                </a:lnTo>
                <a:lnTo>
                  <a:pt x="5973165" y="3762121"/>
                </a:lnTo>
                <a:lnTo>
                  <a:pt x="5966066" y="3715867"/>
                </a:lnTo>
                <a:lnTo>
                  <a:pt x="5958611" y="3669766"/>
                </a:lnTo>
                <a:lnTo>
                  <a:pt x="5950775" y="3623805"/>
                </a:lnTo>
                <a:lnTo>
                  <a:pt x="5942596" y="3577983"/>
                </a:lnTo>
                <a:lnTo>
                  <a:pt x="5934049" y="3532314"/>
                </a:lnTo>
                <a:lnTo>
                  <a:pt x="5925134" y="3486797"/>
                </a:lnTo>
                <a:lnTo>
                  <a:pt x="5915863" y="3441433"/>
                </a:lnTo>
                <a:lnTo>
                  <a:pt x="5906236" y="3396234"/>
                </a:lnTo>
                <a:lnTo>
                  <a:pt x="5896254" y="3351187"/>
                </a:lnTo>
                <a:lnTo>
                  <a:pt x="5885942" y="3306305"/>
                </a:lnTo>
                <a:lnTo>
                  <a:pt x="5875248" y="3261563"/>
                </a:lnTo>
                <a:lnTo>
                  <a:pt x="5864225" y="3216998"/>
                </a:lnTo>
                <a:lnTo>
                  <a:pt x="5852845" y="3172599"/>
                </a:lnTo>
                <a:lnTo>
                  <a:pt x="5841123" y="3128365"/>
                </a:lnTo>
                <a:lnTo>
                  <a:pt x="5829058" y="3084309"/>
                </a:lnTo>
                <a:lnTo>
                  <a:pt x="5816650" y="3040418"/>
                </a:lnTo>
                <a:lnTo>
                  <a:pt x="5803900" y="2996692"/>
                </a:lnTo>
                <a:lnTo>
                  <a:pt x="5790819" y="2953156"/>
                </a:lnTo>
                <a:lnTo>
                  <a:pt x="5777395" y="2909785"/>
                </a:lnTo>
                <a:lnTo>
                  <a:pt x="5763641" y="2866593"/>
                </a:lnTo>
                <a:lnTo>
                  <a:pt x="5749556" y="2823603"/>
                </a:lnTo>
                <a:lnTo>
                  <a:pt x="5735129" y="2780779"/>
                </a:lnTo>
                <a:lnTo>
                  <a:pt x="5720384" y="2738132"/>
                </a:lnTo>
                <a:lnTo>
                  <a:pt x="5705309" y="2695702"/>
                </a:lnTo>
                <a:lnTo>
                  <a:pt x="5689904" y="2653423"/>
                </a:lnTo>
                <a:lnTo>
                  <a:pt x="5674169" y="2611361"/>
                </a:lnTo>
                <a:lnTo>
                  <a:pt x="5658129" y="2569489"/>
                </a:lnTo>
                <a:lnTo>
                  <a:pt x="5641759" y="2527808"/>
                </a:lnTo>
                <a:lnTo>
                  <a:pt x="5625071" y="2486329"/>
                </a:lnTo>
                <a:lnTo>
                  <a:pt x="5608066" y="2445042"/>
                </a:lnTo>
                <a:lnTo>
                  <a:pt x="5590730" y="2403970"/>
                </a:lnTo>
                <a:lnTo>
                  <a:pt x="5573102" y="2363089"/>
                </a:lnTo>
                <a:lnTo>
                  <a:pt x="5555157" y="2322410"/>
                </a:lnTo>
                <a:lnTo>
                  <a:pt x="5536895" y="2281948"/>
                </a:lnTo>
                <a:lnTo>
                  <a:pt x="5518340" y="2241702"/>
                </a:lnTo>
                <a:lnTo>
                  <a:pt x="5499468" y="2201659"/>
                </a:lnTo>
                <a:lnTo>
                  <a:pt x="5480278" y="2161819"/>
                </a:lnTo>
                <a:lnTo>
                  <a:pt x="5460809" y="2122208"/>
                </a:lnTo>
                <a:lnTo>
                  <a:pt x="5441022" y="2082812"/>
                </a:lnTo>
                <a:lnTo>
                  <a:pt x="5420944" y="2043620"/>
                </a:lnTo>
                <a:lnTo>
                  <a:pt x="5400573" y="2004669"/>
                </a:lnTo>
                <a:lnTo>
                  <a:pt x="5379897" y="1965934"/>
                </a:lnTo>
                <a:lnTo>
                  <a:pt x="5358917" y="1927428"/>
                </a:lnTo>
                <a:lnTo>
                  <a:pt x="5337657" y="1889137"/>
                </a:lnTo>
                <a:lnTo>
                  <a:pt x="5316118" y="1851088"/>
                </a:lnTo>
                <a:lnTo>
                  <a:pt x="5294274" y="1813267"/>
                </a:lnTo>
                <a:lnTo>
                  <a:pt x="5272151" y="1775675"/>
                </a:lnTo>
                <a:lnTo>
                  <a:pt x="5249735" y="1738325"/>
                </a:lnTo>
                <a:lnTo>
                  <a:pt x="5227040" y="1701203"/>
                </a:lnTo>
                <a:lnTo>
                  <a:pt x="5204053" y="1664322"/>
                </a:lnTo>
                <a:lnTo>
                  <a:pt x="5180812" y="1627695"/>
                </a:lnTo>
                <a:lnTo>
                  <a:pt x="5157266" y="1591297"/>
                </a:lnTo>
                <a:lnTo>
                  <a:pt x="5133454" y="1555153"/>
                </a:lnTo>
                <a:lnTo>
                  <a:pt x="5109375" y="1519250"/>
                </a:lnTo>
                <a:lnTo>
                  <a:pt x="5085003" y="1483601"/>
                </a:lnTo>
                <a:lnTo>
                  <a:pt x="5060365" y="1448193"/>
                </a:lnTo>
                <a:lnTo>
                  <a:pt x="5035473" y="1413040"/>
                </a:lnTo>
                <a:lnTo>
                  <a:pt x="5010302" y="1378165"/>
                </a:lnTo>
                <a:lnTo>
                  <a:pt x="4984864" y="1343520"/>
                </a:lnTo>
                <a:lnTo>
                  <a:pt x="4959172" y="1309141"/>
                </a:lnTo>
                <a:lnTo>
                  <a:pt x="4933213" y="1275029"/>
                </a:lnTo>
                <a:lnTo>
                  <a:pt x="4906975" y="1241171"/>
                </a:lnTo>
                <a:lnTo>
                  <a:pt x="4880495" y="1207592"/>
                </a:lnTo>
                <a:lnTo>
                  <a:pt x="4853762" y="1174267"/>
                </a:lnTo>
                <a:lnTo>
                  <a:pt x="4826762" y="1141222"/>
                </a:lnTo>
                <a:lnTo>
                  <a:pt x="4799507" y="1108430"/>
                </a:lnTo>
                <a:lnTo>
                  <a:pt x="4772025" y="1075931"/>
                </a:lnTo>
                <a:lnTo>
                  <a:pt x="4744275" y="1043698"/>
                </a:lnTo>
                <a:lnTo>
                  <a:pt x="4716272" y="1011745"/>
                </a:lnTo>
                <a:lnTo>
                  <a:pt x="4688027" y="980071"/>
                </a:lnTo>
                <a:lnTo>
                  <a:pt x="4659528" y="948677"/>
                </a:lnTo>
                <a:lnTo>
                  <a:pt x="4630801" y="917562"/>
                </a:lnTo>
                <a:lnTo>
                  <a:pt x="4601832" y="886739"/>
                </a:lnTo>
                <a:lnTo>
                  <a:pt x="4572622" y="856195"/>
                </a:lnTo>
                <a:lnTo>
                  <a:pt x="4543158" y="825944"/>
                </a:lnTo>
                <a:lnTo>
                  <a:pt x="4513478" y="795985"/>
                </a:lnTo>
                <a:lnTo>
                  <a:pt x="4483557" y="766318"/>
                </a:lnTo>
                <a:lnTo>
                  <a:pt x="4453407" y="736942"/>
                </a:lnTo>
                <a:lnTo>
                  <a:pt x="4423003" y="707872"/>
                </a:lnTo>
                <a:lnTo>
                  <a:pt x="4392396" y="679094"/>
                </a:lnTo>
                <a:lnTo>
                  <a:pt x="4361548" y="650621"/>
                </a:lnTo>
                <a:lnTo>
                  <a:pt x="4330484" y="622439"/>
                </a:lnTo>
                <a:lnTo>
                  <a:pt x="4299204" y="594575"/>
                </a:lnTo>
                <a:lnTo>
                  <a:pt x="4267682" y="567016"/>
                </a:lnTo>
                <a:lnTo>
                  <a:pt x="4235958" y="539775"/>
                </a:lnTo>
                <a:lnTo>
                  <a:pt x="4204004" y="512826"/>
                </a:lnTo>
                <a:lnTo>
                  <a:pt x="4171835" y="486194"/>
                </a:lnTo>
                <a:lnTo>
                  <a:pt x="4139450" y="459892"/>
                </a:lnTo>
                <a:lnTo>
                  <a:pt x="4106862" y="433895"/>
                </a:lnTo>
                <a:lnTo>
                  <a:pt x="4074045" y="408216"/>
                </a:lnTo>
                <a:lnTo>
                  <a:pt x="4041025" y="382854"/>
                </a:lnTo>
                <a:lnTo>
                  <a:pt x="4007802" y="357822"/>
                </a:lnTo>
                <a:lnTo>
                  <a:pt x="3974376" y="333121"/>
                </a:lnTo>
                <a:lnTo>
                  <a:pt x="3940733" y="308737"/>
                </a:lnTo>
                <a:lnTo>
                  <a:pt x="3906901" y="284683"/>
                </a:lnTo>
                <a:lnTo>
                  <a:pt x="3872865" y="260959"/>
                </a:lnTo>
                <a:lnTo>
                  <a:pt x="3838613" y="237578"/>
                </a:lnTo>
                <a:lnTo>
                  <a:pt x="3804196" y="214515"/>
                </a:lnTo>
                <a:lnTo>
                  <a:pt x="3769550" y="191795"/>
                </a:lnTo>
                <a:lnTo>
                  <a:pt x="3734727" y="169418"/>
                </a:lnTo>
                <a:lnTo>
                  <a:pt x="3699713" y="147383"/>
                </a:lnTo>
                <a:lnTo>
                  <a:pt x="3664508" y="125679"/>
                </a:lnTo>
                <a:lnTo>
                  <a:pt x="3629101" y="104330"/>
                </a:lnTo>
                <a:lnTo>
                  <a:pt x="3593528" y="83337"/>
                </a:lnTo>
                <a:lnTo>
                  <a:pt x="3557752" y="62687"/>
                </a:lnTo>
                <a:lnTo>
                  <a:pt x="3521811" y="42367"/>
                </a:lnTo>
                <a:lnTo>
                  <a:pt x="3485680" y="22428"/>
                </a:lnTo>
                <a:lnTo>
                  <a:pt x="3444011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927" y="2241424"/>
            <a:ext cx="3845051" cy="2375153"/>
          </a:xfrm>
          <a:prstGeom prst="rect">
            <a:avLst/>
          </a:prstGeom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AEB442BD-8441-44D4-83A2-EABB909083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0655" y="2628685"/>
            <a:ext cx="3914918" cy="26137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691795" y="2567569"/>
            <a:ext cx="1272158" cy="1243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657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1" y="2000821"/>
            <a:ext cx="9086850" cy="0"/>
          </a:xfrm>
          <a:custGeom>
            <a:avLst/>
            <a:gdLst/>
            <a:ahLst/>
            <a:cxnLst/>
            <a:rect l="l" t="t" r="r" b="b"/>
            <a:pathLst>
              <a:path w="12115800">
                <a:moveTo>
                  <a:pt x="0" y="0"/>
                </a:moveTo>
                <a:lnTo>
                  <a:pt x="12115253" y="0"/>
                </a:lnTo>
              </a:path>
            </a:pathLst>
          </a:custGeom>
          <a:ln w="38100">
            <a:solidFill>
              <a:srgbClr val="66CCFF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48333" y="976867"/>
            <a:ext cx="5242084" cy="8406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R="45720" algn="ctr">
              <a:spcBef>
                <a:spcPts val="75"/>
              </a:spcBef>
            </a:pPr>
            <a:r>
              <a:rPr sz="2400" spc="-195" dirty="0"/>
              <a:t>30</a:t>
            </a:r>
            <a:r>
              <a:rPr sz="2400" spc="-199" dirty="0"/>
              <a:t> </a:t>
            </a:r>
            <a:r>
              <a:rPr sz="2400" spc="-188" dirty="0"/>
              <a:t>с</a:t>
            </a:r>
            <a:r>
              <a:rPr sz="2400" spc="-195" dirty="0"/>
              <a:t>ент</a:t>
            </a:r>
            <a:r>
              <a:rPr sz="2400" spc="-188" dirty="0"/>
              <a:t>я</a:t>
            </a:r>
            <a:r>
              <a:rPr sz="2400" spc="-191" dirty="0"/>
              <a:t>б</a:t>
            </a:r>
            <a:r>
              <a:rPr sz="2400" spc="-195" dirty="0"/>
              <a:t>р</a:t>
            </a:r>
            <a:r>
              <a:rPr sz="2400" spc="-188" dirty="0"/>
              <a:t>я</a:t>
            </a:r>
            <a:r>
              <a:rPr sz="2400" spc="-217" dirty="0"/>
              <a:t> </a:t>
            </a:r>
            <a:r>
              <a:rPr sz="2400" spc="-195" dirty="0"/>
              <a:t>2022</a:t>
            </a:r>
            <a:r>
              <a:rPr sz="2400" spc="-199" dirty="0"/>
              <a:t> </a:t>
            </a:r>
            <a:r>
              <a:rPr sz="2400" spc="-195" dirty="0"/>
              <a:t>г.</a:t>
            </a:r>
            <a:endParaRPr sz="2400"/>
          </a:p>
          <a:p>
            <a:pPr marL="9049" marR="3810" algn="ctr">
              <a:spcBef>
                <a:spcPts val="19"/>
              </a:spcBef>
            </a:pPr>
            <a:r>
              <a:rPr sz="1500" dirty="0"/>
              <a:t>Состоялось подписание договоров о </a:t>
            </a:r>
            <a:r>
              <a:rPr sz="1500" spc="-4" dirty="0"/>
              <a:t>принятии ДНР, ЛНР, </a:t>
            </a:r>
            <a:r>
              <a:rPr sz="1500" dirty="0"/>
              <a:t> Запорожской</a:t>
            </a:r>
            <a:r>
              <a:rPr sz="1500" spc="-38" dirty="0"/>
              <a:t> </a:t>
            </a:r>
            <a:r>
              <a:rPr sz="1500" dirty="0"/>
              <a:t>и Херсонской</a:t>
            </a:r>
            <a:r>
              <a:rPr sz="1500" spc="-34" dirty="0"/>
              <a:t> </a:t>
            </a:r>
            <a:r>
              <a:rPr sz="1500" dirty="0"/>
              <a:t>областей</a:t>
            </a:r>
            <a:r>
              <a:rPr sz="1500" spc="-19" dirty="0"/>
              <a:t> </a:t>
            </a:r>
            <a:r>
              <a:rPr sz="1500" dirty="0"/>
              <a:t>в состав</a:t>
            </a:r>
            <a:r>
              <a:rPr sz="1500" spc="-15" dirty="0"/>
              <a:t> </a:t>
            </a:r>
            <a:r>
              <a:rPr sz="1500" dirty="0"/>
              <a:t>России.</a:t>
            </a:r>
            <a:endParaRPr sz="1500"/>
          </a:p>
        </p:txBody>
      </p:sp>
      <p:sp>
        <p:nvSpPr>
          <p:cNvPr id="4" name="object 4"/>
          <p:cNvSpPr/>
          <p:nvPr/>
        </p:nvSpPr>
        <p:spPr>
          <a:xfrm>
            <a:off x="0" y="857251"/>
            <a:ext cx="4324350" cy="5140166"/>
          </a:xfrm>
          <a:custGeom>
            <a:avLst/>
            <a:gdLst/>
            <a:ahLst/>
            <a:cxnLst/>
            <a:rect l="l" t="t" r="r" b="b"/>
            <a:pathLst>
              <a:path w="5765800" h="6853555">
                <a:moveTo>
                  <a:pt x="3189490" y="0"/>
                </a:moveTo>
                <a:lnTo>
                  <a:pt x="0" y="0"/>
                </a:lnTo>
                <a:lnTo>
                  <a:pt x="0" y="6853428"/>
                </a:lnTo>
                <a:lnTo>
                  <a:pt x="5309082" y="6853428"/>
                </a:lnTo>
                <a:lnTo>
                  <a:pt x="5321147" y="6825373"/>
                </a:lnTo>
                <a:lnTo>
                  <a:pt x="5338419" y="6784301"/>
                </a:lnTo>
                <a:lnTo>
                  <a:pt x="5355361" y="6743014"/>
                </a:lnTo>
                <a:lnTo>
                  <a:pt x="5372011" y="6701535"/>
                </a:lnTo>
                <a:lnTo>
                  <a:pt x="5388330" y="6659854"/>
                </a:lnTo>
                <a:lnTo>
                  <a:pt x="5404332" y="6617982"/>
                </a:lnTo>
                <a:lnTo>
                  <a:pt x="5420017" y="6575907"/>
                </a:lnTo>
                <a:lnTo>
                  <a:pt x="5435371" y="6533654"/>
                </a:lnTo>
                <a:lnTo>
                  <a:pt x="5450395" y="6491198"/>
                </a:lnTo>
                <a:lnTo>
                  <a:pt x="5465102" y="6448564"/>
                </a:lnTo>
                <a:lnTo>
                  <a:pt x="5479491" y="6405753"/>
                </a:lnTo>
                <a:lnTo>
                  <a:pt x="5493537" y="6362738"/>
                </a:lnTo>
                <a:lnTo>
                  <a:pt x="5507240" y="6319558"/>
                </a:lnTo>
                <a:lnTo>
                  <a:pt x="5520626" y="6276187"/>
                </a:lnTo>
                <a:lnTo>
                  <a:pt x="5533656" y="6232652"/>
                </a:lnTo>
                <a:lnTo>
                  <a:pt x="5546369" y="6188938"/>
                </a:lnTo>
                <a:lnTo>
                  <a:pt x="5558751" y="6145047"/>
                </a:lnTo>
                <a:lnTo>
                  <a:pt x="5570778" y="6100978"/>
                </a:lnTo>
                <a:lnTo>
                  <a:pt x="5582462" y="6056744"/>
                </a:lnTo>
                <a:lnTo>
                  <a:pt x="5593803" y="6012345"/>
                </a:lnTo>
                <a:lnTo>
                  <a:pt x="5604802" y="5967780"/>
                </a:lnTo>
                <a:lnTo>
                  <a:pt x="5615444" y="5923051"/>
                </a:lnTo>
                <a:lnTo>
                  <a:pt x="5625744" y="5878169"/>
                </a:lnTo>
                <a:lnTo>
                  <a:pt x="5635701" y="5833110"/>
                </a:lnTo>
                <a:lnTo>
                  <a:pt x="5645289" y="5787898"/>
                </a:lnTo>
                <a:lnTo>
                  <a:pt x="5654522" y="5742546"/>
                </a:lnTo>
                <a:lnTo>
                  <a:pt x="5663399" y="5697016"/>
                </a:lnTo>
                <a:lnTo>
                  <a:pt x="5671934" y="5651360"/>
                </a:lnTo>
                <a:lnTo>
                  <a:pt x="5680100" y="5605551"/>
                </a:lnTo>
                <a:lnTo>
                  <a:pt x="5687898" y="5559577"/>
                </a:lnTo>
                <a:lnTo>
                  <a:pt x="5695340" y="5513463"/>
                </a:lnTo>
                <a:lnTo>
                  <a:pt x="5702414" y="5467223"/>
                </a:lnTo>
                <a:lnTo>
                  <a:pt x="5709119" y="5420817"/>
                </a:lnTo>
                <a:lnTo>
                  <a:pt x="5715469" y="5374284"/>
                </a:lnTo>
                <a:lnTo>
                  <a:pt x="5721438" y="5327611"/>
                </a:lnTo>
                <a:lnTo>
                  <a:pt x="5727026" y="5280812"/>
                </a:lnTo>
                <a:lnTo>
                  <a:pt x="5732246" y="5233860"/>
                </a:lnTo>
                <a:lnTo>
                  <a:pt x="5737098" y="5186794"/>
                </a:lnTo>
                <a:lnTo>
                  <a:pt x="5741568" y="5139588"/>
                </a:lnTo>
                <a:lnTo>
                  <a:pt x="5745657" y="5092255"/>
                </a:lnTo>
                <a:lnTo>
                  <a:pt x="5749353" y="5044808"/>
                </a:lnTo>
                <a:lnTo>
                  <a:pt x="5752680" y="4997234"/>
                </a:lnTo>
                <a:lnTo>
                  <a:pt x="5755627" y="4949520"/>
                </a:lnTo>
                <a:lnTo>
                  <a:pt x="5758180" y="4901704"/>
                </a:lnTo>
                <a:lnTo>
                  <a:pt x="5760339" y="4853774"/>
                </a:lnTo>
                <a:lnTo>
                  <a:pt x="5762129" y="4805718"/>
                </a:lnTo>
                <a:lnTo>
                  <a:pt x="5763514" y="4757547"/>
                </a:lnTo>
                <a:lnTo>
                  <a:pt x="5764491" y="4709274"/>
                </a:lnTo>
                <a:lnTo>
                  <a:pt x="5765101" y="4660874"/>
                </a:lnTo>
                <a:lnTo>
                  <a:pt x="5765292" y="4612386"/>
                </a:lnTo>
                <a:lnTo>
                  <a:pt x="5765101" y="4563897"/>
                </a:lnTo>
                <a:lnTo>
                  <a:pt x="5764491" y="4515497"/>
                </a:lnTo>
                <a:lnTo>
                  <a:pt x="5763514" y="4467225"/>
                </a:lnTo>
                <a:lnTo>
                  <a:pt x="5762129" y="4419053"/>
                </a:lnTo>
                <a:lnTo>
                  <a:pt x="5760339" y="4371009"/>
                </a:lnTo>
                <a:lnTo>
                  <a:pt x="5758180" y="4323067"/>
                </a:lnTo>
                <a:lnTo>
                  <a:pt x="5755627" y="4275239"/>
                </a:lnTo>
                <a:lnTo>
                  <a:pt x="5752680" y="4227550"/>
                </a:lnTo>
                <a:lnTo>
                  <a:pt x="5749353" y="4179963"/>
                </a:lnTo>
                <a:lnTo>
                  <a:pt x="5745657" y="4132503"/>
                </a:lnTo>
                <a:lnTo>
                  <a:pt x="5741568" y="4085183"/>
                </a:lnTo>
                <a:lnTo>
                  <a:pt x="5737098" y="4037977"/>
                </a:lnTo>
                <a:lnTo>
                  <a:pt x="5732246" y="3990911"/>
                </a:lnTo>
                <a:lnTo>
                  <a:pt x="5727026" y="3943972"/>
                </a:lnTo>
                <a:lnTo>
                  <a:pt x="5721438" y="3897160"/>
                </a:lnTo>
                <a:lnTo>
                  <a:pt x="5715469" y="3850474"/>
                </a:lnTo>
                <a:lnTo>
                  <a:pt x="5709119" y="3803954"/>
                </a:lnTo>
                <a:lnTo>
                  <a:pt x="5702414" y="3757549"/>
                </a:lnTo>
                <a:lnTo>
                  <a:pt x="5695340" y="3711295"/>
                </a:lnTo>
                <a:lnTo>
                  <a:pt x="5687898" y="3665194"/>
                </a:lnTo>
                <a:lnTo>
                  <a:pt x="5680100" y="3619233"/>
                </a:lnTo>
                <a:lnTo>
                  <a:pt x="5671934" y="3573411"/>
                </a:lnTo>
                <a:lnTo>
                  <a:pt x="5663399" y="3527742"/>
                </a:lnTo>
                <a:lnTo>
                  <a:pt x="5654522" y="3482225"/>
                </a:lnTo>
                <a:lnTo>
                  <a:pt x="5645289" y="3436861"/>
                </a:lnTo>
                <a:lnTo>
                  <a:pt x="5635701" y="3391662"/>
                </a:lnTo>
                <a:lnTo>
                  <a:pt x="5625744" y="3346615"/>
                </a:lnTo>
                <a:lnTo>
                  <a:pt x="5615444" y="3301733"/>
                </a:lnTo>
                <a:lnTo>
                  <a:pt x="5604802" y="3256991"/>
                </a:lnTo>
                <a:lnTo>
                  <a:pt x="5593803" y="3212426"/>
                </a:lnTo>
                <a:lnTo>
                  <a:pt x="5582462" y="3168027"/>
                </a:lnTo>
                <a:lnTo>
                  <a:pt x="5570778" y="3123793"/>
                </a:lnTo>
                <a:lnTo>
                  <a:pt x="5558751" y="3079737"/>
                </a:lnTo>
                <a:lnTo>
                  <a:pt x="5546369" y="3035846"/>
                </a:lnTo>
                <a:lnTo>
                  <a:pt x="5533656" y="2992120"/>
                </a:lnTo>
                <a:lnTo>
                  <a:pt x="5520626" y="2948584"/>
                </a:lnTo>
                <a:lnTo>
                  <a:pt x="5507240" y="2905226"/>
                </a:lnTo>
                <a:lnTo>
                  <a:pt x="5493537" y="2862021"/>
                </a:lnTo>
                <a:lnTo>
                  <a:pt x="5479491" y="2819031"/>
                </a:lnTo>
                <a:lnTo>
                  <a:pt x="5465102" y="2776207"/>
                </a:lnTo>
                <a:lnTo>
                  <a:pt x="5450395" y="2733560"/>
                </a:lnTo>
                <a:lnTo>
                  <a:pt x="5435371" y="2691130"/>
                </a:lnTo>
                <a:lnTo>
                  <a:pt x="5420017" y="2648851"/>
                </a:lnTo>
                <a:lnTo>
                  <a:pt x="5404332" y="2606789"/>
                </a:lnTo>
                <a:lnTo>
                  <a:pt x="5388330" y="2564917"/>
                </a:lnTo>
                <a:lnTo>
                  <a:pt x="5372011" y="2523236"/>
                </a:lnTo>
                <a:lnTo>
                  <a:pt x="5355361" y="2481757"/>
                </a:lnTo>
                <a:lnTo>
                  <a:pt x="5338419" y="2440482"/>
                </a:lnTo>
                <a:lnTo>
                  <a:pt x="5321147" y="2399398"/>
                </a:lnTo>
                <a:lnTo>
                  <a:pt x="5303570" y="2358529"/>
                </a:lnTo>
                <a:lnTo>
                  <a:pt x="5285676" y="2317838"/>
                </a:lnTo>
                <a:lnTo>
                  <a:pt x="5267464" y="2277376"/>
                </a:lnTo>
                <a:lnTo>
                  <a:pt x="5248960" y="2237130"/>
                </a:lnTo>
                <a:lnTo>
                  <a:pt x="5230152" y="2197087"/>
                </a:lnTo>
                <a:lnTo>
                  <a:pt x="5211025" y="2157247"/>
                </a:lnTo>
                <a:lnTo>
                  <a:pt x="5191607" y="2117636"/>
                </a:lnTo>
                <a:lnTo>
                  <a:pt x="5171897" y="2078240"/>
                </a:lnTo>
                <a:lnTo>
                  <a:pt x="5151869" y="2039061"/>
                </a:lnTo>
                <a:lnTo>
                  <a:pt x="5131562" y="2000097"/>
                </a:lnTo>
                <a:lnTo>
                  <a:pt x="5110949" y="1961362"/>
                </a:lnTo>
                <a:lnTo>
                  <a:pt x="5090045" y="1922856"/>
                </a:lnTo>
                <a:lnTo>
                  <a:pt x="5068836" y="1884565"/>
                </a:lnTo>
                <a:lnTo>
                  <a:pt x="5047348" y="1846516"/>
                </a:lnTo>
                <a:lnTo>
                  <a:pt x="5025580" y="1808695"/>
                </a:lnTo>
                <a:lnTo>
                  <a:pt x="5003520" y="1771103"/>
                </a:lnTo>
                <a:lnTo>
                  <a:pt x="4981168" y="1733753"/>
                </a:lnTo>
                <a:lnTo>
                  <a:pt x="4958549" y="1696631"/>
                </a:lnTo>
                <a:lnTo>
                  <a:pt x="4935639" y="1659763"/>
                </a:lnTo>
                <a:lnTo>
                  <a:pt x="4912448" y="1623123"/>
                </a:lnTo>
                <a:lnTo>
                  <a:pt x="4888992" y="1586725"/>
                </a:lnTo>
                <a:lnTo>
                  <a:pt x="4865243" y="1550581"/>
                </a:lnTo>
                <a:lnTo>
                  <a:pt x="4841227" y="1514678"/>
                </a:lnTo>
                <a:lnTo>
                  <a:pt x="4816944" y="1479029"/>
                </a:lnTo>
                <a:lnTo>
                  <a:pt x="4792395" y="1443621"/>
                </a:lnTo>
                <a:lnTo>
                  <a:pt x="4767567" y="1408468"/>
                </a:lnTo>
                <a:lnTo>
                  <a:pt x="4742472" y="1373593"/>
                </a:lnTo>
                <a:lnTo>
                  <a:pt x="4717110" y="1338948"/>
                </a:lnTo>
                <a:lnTo>
                  <a:pt x="4691494" y="1304569"/>
                </a:lnTo>
                <a:lnTo>
                  <a:pt x="4665611" y="1270457"/>
                </a:lnTo>
                <a:lnTo>
                  <a:pt x="4639462" y="1236599"/>
                </a:lnTo>
                <a:lnTo>
                  <a:pt x="4613059" y="1203020"/>
                </a:lnTo>
                <a:lnTo>
                  <a:pt x="4586401" y="1169695"/>
                </a:lnTo>
                <a:lnTo>
                  <a:pt x="4559490" y="1136650"/>
                </a:lnTo>
                <a:lnTo>
                  <a:pt x="4532325" y="1103858"/>
                </a:lnTo>
                <a:lnTo>
                  <a:pt x="4504905" y="1071359"/>
                </a:lnTo>
                <a:lnTo>
                  <a:pt x="4477245" y="1039126"/>
                </a:lnTo>
                <a:lnTo>
                  <a:pt x="4449330" y="1007173"/>
                </a:lnTo>
                <a:lnTo>
                  <a:pt x="4421174" y="975499"/>
                </a:lnTo>
                <a:lnTo>
                  <a:pt x="4392764" y="944105"/>
                </a:lnTo>
                <a:lnTo>
                  <a:pt x="4364126" y="912990"/>
                </a:lnTo>
                <a:lnTo>
                  <a:pt x="4335233" y="882167"/>
                </a:lnTo>
                <a:lnTo>
                  <a:pt x="4306100" y="851623"/>
                </a:lnTo>
                <a:lnTo>
                  <a:pt x="4276737" y="821372"/>
                </a:lnTo>
                <a:lnTo>
                  <a:pt x="4247146" y="791413"/>
                </a:lnTo>
                <a:lnTo>
                  <a:pt x="4217314" y="761746"/>
                </a:lnTo>
                <a:lnTo>
                  <a:pt x="4187253" y="732383"/>
                </a:lnTo>
                <a:lnTo>
                  <a:pt x="4156951" y="703300"/>
                </a:lnTo>
                <a:lnTo>
                  <a:pt x="4126433" y="674522"/>
                </a:lnTo>
                <a:lnTo>
                  <a:pt x="4095686" y="646049"/>
                </a:lnTo>
                <a:lnTo>
                  <a:pt x="4064711" y="617867"/>
                </a:lnTo>
                <a:lnTo>
                  <a:pt x="4033520" y="590003"/>
                </a:lnTo>
                <a:lnTo>
                  <a:pt x="4002100" y="562444"/>
                </a:lnTo>
                <a:lnTo>
                  <a:pt x="3970464" y="535203"/>
                </a:lnTo>
                <a:lnTo>
                  <a:pt x="3938600" y="508254"/>
                </a:lnTo>
                <a:lnTo>
                  <a:pt x="3906545" y="481622"/>
                </a:lnTo>
                <a:lnTo>
                  <a:pt x="3874249" y="455320"/>
                </a:lnTo>
                <a:lnTo>
                  <a:pt x="3841762" y="429323"/>
                </a:lnTo>
                <a:lnTo>
                  <a:pt x="3809047" y="403644"/>
                </a:lnTo>
                <a:lnTo>
                  <a:pt x="3776129" y="378282"/>
                </a:lnTo>
                <a:lnTo>
                  <a:pt x="3743007" y="353250"/>
                </a:lnTo>
                <a:lnTo>
                  <a:pt x="3709670" y="328549"/>
                </a:lnTo>
                <a:lnTo>
                  <a:pt x="3676141" y="304165"/>
                </a:lnTo>
                <a:lnTo>
                  <a:pt x="3642410" y="280111"/>
                </a:lnTo>
                <a:lnTo>
                  <a:pt x="3608476" y="256387"/>
                </a:lnTo>
                <a:lnTo>
                  <a:pt x="3574326" y="232994"/>
                </a:lnTo>
                <a:lnTo>
                  <a:pt x="3540010" y="209943"/>
                </a:lnTo>
                <a:lnTo>
                  <a:pt x="3505479" y="187223"/>
                </a:lnTo>
                <a:lnTo>
                  <a:pt x="3470770" y="164846"/>
                </a:lnTo>
                <a:lnTo>
                  <a:pt x="3435845" y="142811"/>
                </a:lnTo>
                <a:lnTo>
                  <a:pt x="3400742" y="121107"/>
                </a:lnTo>
                <a:lnTo>
                  <a:pt x="3365461" y="99758"/>
                </a:lnTo>
                <a:lnTo>
                  <a:pt x="3329978" y="78765"/>
                </a:lnTo>
                <a:lnTo>
                  <a:pt x="3294329" y="58115"/>
                </a:lnTo>
                <a:lnTo>
                  <a:pt x="3258489" y="37795"/>
                </a:lnTo>
                <a:lnTo>
                  <a:pt x="3222459" y="17856"/>
                </a:lnTo>
                <a:lnTo>
                  <a:pt x="3189490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14553" y="1734693"/>
            <a:ext cx="2858928" cy="471764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 marR="3810">
              <a:spcBef>
                <a:spcPts val="79"/>
              </a:spcBef>
            </a:pPr>
            <a:r>
              <a:rPr sz="1500" dirty="0">
                <a:latin typeface="Microsoft Sans Serif"/>
                <a:cs typeface="Microsoft Sans Serif"/>
              </a:rPr>
              <a:t>«Если я </a:t>
            </a:r>
            <a:r>
              <a:rPr sz="1500" spc="-4" dirty="0">
                <a:latin typeface="Microsoft Sans Serif"/>
                <a:cs typeface="Microsoft Sans Serif"/>
              </a:rPr>
              <a:t>считаю моей Родиной </a:t>
            </a:r>
            <a:r>
              <a:rPr sz="1500" dirty="0">
                <a:latin typeface="Microsoft Sans Serif"/>
                <a:cs typeface="Microsoft Sans Serif"/>
              </a:rPr>
              <a:t> Россию,</a:t>
            </a:r>
            <a:r>
              <a:rPr sz="1500" spc="-23" dirty="0">
                <a:latin typeface="Microsoft Sans Serif"/>
                <a:cs typeface="Microsoft Sans Serif"/>
              </a:rPr>
              <a:t> </a:t>
            </a:r>
            <a:r>
              <a:rPr sz="1500" spc="-4" dirty="0">
                <a:latin typeface="Microsoft Sans Serif"/>
                <a:cs typeface="Microsoft Sans Serif"/>
              </a:rPr>
              <a:t>то </a:t>
            </a:r>
            <a:r>
              <a:rPr sz="1500" dirty="0">
                <a:latin typeface="Microsoft Sans Serif"/>
                <a:cs typeface="Microsoft Sans Serif"/>
              </a:rPr>
              <a:t>это</a:t>
            </a:r>
            <a:r>
              <a:rPr sz="1500" spc="-8" dirty="0">
                <a:latin typeface="Microsoft Sans Serif"/>
                <a:cs typeface="Microsoft Sans Serif"/>
              </a:rPr>
              <a:t> </a:t>
            </a:r>
            <a:r>
              <a:rPr sz="1500" spc="-4" dirty="0">
                <a:latin typeface="Microsoft Sans Serif"/>
                <a:cs typeface="Microsoft Sans Serif"/>
              </a:rPr>
              <a:t>значит,</a:t>
            </a:r>
            <a:r>
              <a:rPr sz="1500" spc="-30" dirty="0">
                <a:latin typeface="Microsoft Sans Serif"/>
                <a:cs typeface="Microsoft Sans Serif"/>
              </a:rPr>
              <a:t> </a:t>
            </a:r>
            <a:r>
              <a:rPr sz="1500" spc="-4" dirty="0">
                <a:latin typeface="Microsoft Sans Serif"/>
                <a:cs typeface="Microsoft Sans Serif"/>
              </a:rPr>
              <a:t>что</a:t>
            </a:r>
            <a:r>
              <a:rPr sz="1500" spc="-8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я по-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4172" y="2192044"/>
            <a:ext cx="2983706" cy="1625926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 marR="691039">
              <a:spcBef>
                <a:spcPts val="79"/>
              </a:spcBef>
            </a:pPr>
            <a:r>
              <a:rPr sz="1500" dirty="0">
                <a:latin typeface="Microsoft Sans Serif"/>
                <a:cs typeface="Microsoft Sans Serif"/>
              </a:rPr>
              <a:t>русски </a:t>
            </a:r>
            <a:r>
              <a:rPr sz="1500" spc="-4" dirty="0">
                <a:latin typeface="Microsoft Sans Serif"/>
                <a:cs typeface="Microsoft Sans Serif"/>
              </a:rPr>
              <a:t>люблю, </a:t>
            </a:r>
            <a:r>
              <a:rPr sz="1500" dirty="0">
                <a:latin typeface="Microsoft Sans Serif"/>
                <a:cs typeface="Microsoft Sans Serif"/>
              </a:rPr>
              <a:t>созерцаю </a:t>
            </a:r>
            <a:r>
              <a:rPr sz="1500" spc="-39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и</a:t>
            </a:r>
            <a:r>
              <a:rPr sz="1500" spc="-19" dirty="0">
                <a:latin typeface="Microsoft Sans Serif"/>
                <a:cs typeface="Microsoft Sans Serif"/>
              </a:rPr>
              <a:t> </a:t>
            </a:r>
            <a:r>
              <a:rPr sz="1500" spc="-4" dirty="0">
                <a:latin typeface="Microsoft Sans Serif"/>
                <a:cs typeface="Microsoft Sans Serif"/>
              </a:rPr>
              <a:t>думаю,</a:t>
            </a:r>
            <a:r>
              <a:rPr sz="1500" spc="-11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по-русски</a:t>
            </a:r>
            <a:r>
              <a:rPr sz="1500" spc="-3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пою </a:t>
            </a:r>
            <a:endParaRPr sz="1500">
              <a:latin typeface="Microsoft Sans Serif"/>
              <a:cs typeface="Microsoft Sans Serif"/>
            </a:endParaRPr>
          </a:p>
          <a:p>
            <a:pPr marL="9525" marR="3810"/>
            <a:r>
              <a:rPr sz="1500" dirty="0">
                <a:latin typeface="Microsoft Sans Serif"/>
                <a:cs typeface="Microsoft Sans Serif"/>
              </a:rPr>
              <a:t>и говорю; </a:t>
            </a:r>
            <a:r>
              <a:rPr sz="1500" spc="-4" dirty="0">
                <a:latin typeface="Microsoft Sans Serif"/>
                <a:cs typeface="Microsoft Sans Serif"/>
              </a:rPr>
              <a:t>что </a:t>
            </a:r>
            <a:r>
              <a:rPr sz="1500" dirty="0">
                <a:latin typeface="Microsoft Sans Serif"/>
                <a:cs typeface="Microsoft Sans Serif"/>
              </a:rPr>
              <a:t>я верю в духовные </a:t>
            </a:r>
            <a:r>
              <a:rPr sz="1500" spc="-39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силы русского </a:t>
            </a:r>
            <a:r>
              <a:rPr sz="1500" spc="-4" dirty="0">
                <a:latin typeface="Microsoft Sans Serif"/>
                <a:cs typeface="Microsoft Sans Serif"/>
              </a:rPr>
              <a:t>народа. </a:t>
            </a:r>
            <a:r>
              <a:rPr sz="1500" dirty="0">
                <a:latin typeface="Microsoft Sans Serif"/>
                <a:cs typeface="Microsoft Sans Serif"/>
              </a:rPr>
              <a:t>Его дух – </a:t>
            </a:r>
            <a:r>
              <a:rPr sz="1500" spc="4" dirty="0">
                <a:latin typeface="Microsoft Sans Serif"/>
                <a:cs typeface="Microsoft Sans Serif"/>
              </a:rPr>
              <a:t> </a:t>
            </a:r>
            <a:r>
              <a:rPr sz="1500" spc="-4" dirty="0">
                <a:latin typeface="Microsoft Sans Serif"/>
                <a:cs typeface="Microsoft Sans Serif"/>
              </a:rPr>
              <a:t>мой</a:t>
            </a:r>
            <a:r>
              <a:rPr sz="1500" spc="64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дух;</a:t>
            </a:r>
            <a:r>
              <a:rPr sz="1500" spc="56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его</a:t>
            </a:r>
            <a:r>
              <a:rPr sz="1500" spc="71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судьба</a:t>
            </a:r>
            <a:r>
              <a:rPr sz="1500" spc="6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–</a:t>
            </a:r>
            <a:r>
              <a:rPr sz="1500" spc="7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моя </a:t>
            </a:r>
            <a:r>
              <a:rPr sz="1500" spc="4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судьба;</a:t>
            </a:r>
            <a:r>
              <a:rPr sz="1500" spc="64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его</a:t>
            </a:r>
            <a:r>
              <a:rPr sz="1500" spc="71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страдания</a:t>
            </a:r>
            <a:r>
              <a:rPr sz="1500" spc="64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–</a:t>
            </a:r>
            <a:r>
              <a:rPr sz="1500" spc="83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моё </a:t>
            </a:r>
            <a:r>
              <a:rPr sz="1500" spc="4" dirty="0">
                <a:latin typeface="Microsoft Sans Serif"/>
                <a:cs typeface="Microsoft Sans Serif"/>
              </a:rPr>
              <a:t> </a:t>
            </a:r>
            <a:r>
              <a:rPr sz="1500" spc="-4" dirty="0">
                <a:latin typeface="Microsoft Sans Serif"/>
                <a:cs typeface="Microsoft Sans Serif"/>
              </a:rPr>
              <a:t>горе;</a:t>
            </a:r>
            <a:r>
              <a:rPr sz="1500" spc="-23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его</a:t>
            </a:r>
            <a:r>
              <a:rPr sz="1500" spc="-11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расцвет</a:t>
            </a:r>
            <a:r>
              <a:rPr sz="1500" spc="-23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–</a:t>
            </a:r>
            <a:r>
              <a:rPr sz="1500" spc="-8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моя</a:t>
            </a:r>
            <a:r>
              <a:rPr sz="1500" spc="-8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радость» 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29662" y="4021256"/>
            <a:ext cx="1051084" cy="24045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500" spc="-4" dirty="0">
                <a:latin typeface="Microsoft Sans Serif"/>
                <a:cs typeface="Microsoft Sans Serif"/>
              </a:rPr>
              <a:t>И.</a:t>
            </a:r>
            <a:r>
              <a:rPr sz="1500" spc="-26" dirty="0">
                <a:latin typeface="Microsoft Sans Serif"/>
                <a:cs typeface="Microsoft Sans Serif"/>
              </a:rPr>
              <a:t> </a:t>
            </a:r>
            <a:r>
              <a:rPr sz="1500" spc="-4" dirty="0">
                <a:latin typeface="Microsoft Sans Serif"/>
                <a:cs typeface="Microsoft Sans Serif"/>
              </a:rPr>
              <a:t>А.</a:t>
            </a:r>
            <a:r>
              <a:rPr sz="1500" spc="-15" dirty="0">
                <a:latin typeface="Microsoft Sans Serif"/>
                <a:cs typeface="Microsoft Sans Serif"/>
              </a:rPr>
              <a:t> </a:t>
            </a:r>
            <a:r>
              <a:rPr sz="1500" spc="-4" dirty="0">
                <a:latin typeface="Microsoft Sans Serif"/>
                <a:cs typeface="Microsoft Sans Serif"/>
              </a:rPr>
              <a:t>Ильин</a:t>
            </a:r>
            <a:endParaRPr sz="1500">
              <a:latin typeface="Microsoft Sans Serif"/>
              <a:cs typeface="Microsoft Sans Serif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555204" y="2628900"/>
            <a:ext cx="6435213" cy="3091314"/>
            <a:chOff x="3429000" y="2365914"/>
            <a:chExt cx="8580284" cy="4121752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40090" y="2365914"/>
              <a:ext cx="6069194" cy="342900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29000" y="4829555"/>
              <a:ext cx="1682495" cy="16581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22688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8809" y="2268246"/>
            <a:ext cx="4953476" cy="1550585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049" marR="3810" algn="ctr">
              <a:spcBef>
                <a:spcPts val="71"/>
              </a:spcBef>
            </a:pPr>
            <a:r>
              <a:rPr sz="1650" spc="-4" dirty="0">
                <a:latin typeface="Calibri"/>
                <a:cs typeface="Calibri"/>
              </a:rPr>
              <a:t>Государственная</a:t>
            </a:r>
            <a:r>
              <a:rPr sz="1650" spc="-19" dirty="0">
                <a:latin typeface="Calibri"/>
                <a:cs typeface="Calibri"/>
              </a:rPr>
              <a:t> </a:t>
            </a:r>
            <a:r>
              <a:rPr sz="1650" spc="-4" dirty="0">
                <a:latin typeface="Calibri"/>
                <a:cs typeface="Calibri"/>
              </a:rPr>
              <a:t>Дума</a:t>
            </a:r>
            <a:r>
              <a:rPr sz="1650" spc="4" dirty="0">
                <a:latin typeface="Calibri"/>
                <a:cs typeface="Calibri"/>
              </a:rPr>
              <a:t> </a:t>
            </a:r>
            <a:r>
              <a:rPr sz="1650" spc="-4" dirty="0">
                <a:latin typeface="Calibri"/>
                <a:cs typeface="Calibri"/>
              </a:rPr>
              <a:t>приняла</a:t>
            </a:r>
            <a:r>
              <a:rPr sz="1650" spc="8" dirty="0">
                <a:latin typeface="Calibri"/>
                <a:cs typeface="Calibri"/>
              </a:rPr>
              <a:t> </a:t>
            </a:r>
            <a:r>
              <a:rPr sz="1650" spc="-4" dirty="0">
                <a:latin typeface="Calibri"/>
                <a:cs typeface="Calibri"/>
              </a:rPr>
              <a:t>закон</a:t>
            </a:r>
            <a:r>
              <a:rPr sz="1650" spc="-8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об </a:t>
            </a:r>
            <a:r>
              <a:rPr sz="1650" spc="-4" dirty="0">
                <a:latin typeface="Calibri"/>
                <a:cs typeface="Calibri"/>
              </a:rPr>
              <a:t>установлении </a:t>
            </a:r>
            <a:r>
              <a:rPr sz="1650" spc="-363" dirty="0">
                <a:latin typeface="Calibri"/>
                <a:cs typeface="Calibri"/>
              </a:rPr>
              <a:t> </a:t>
            </a:r>
            <a:r>
              <a:rPr sz="1650" b="1" spc="-4" dirty="0">
                <a:latin typeface="Calibri"/>
                <a:cs typeface="Calibri"/>
              </a:rPr>
              <a:t>новой</a:t>
            </a:r>
            <a:r>
              <a:rPr sz="1650" b="1" spc="11" dirty="0">
                <a:latin typeface="Calibri"/>
                <a:cs typeface="Calibri"/>
              </a:rPr>
              <a:t> </a:t>
            </a:r>
            <a:r>
              <a:rPr sz="1650" b="1" spc="-4" dirty="0">
                <a:latin typeface="Calibri"/>
                <a:cs typeface="Calibri"/>
              </a:rPr>
              <a:t>памятной</a:t>
            </a:r>
            <a:r>
              <a:rPr sz="1650" b="1" spc="26" dirty="0">
                <a:latin typeface="Calibri"/>
                <a:cs typeface="Calibri"/>
              </a:rPr>
              <a:t> </a:t>
            </a:r>
            <a:r>
              <a:rPr sz="1650" b="1" spc="-4" dirty="0">
                <a:latin typeface="Calibri"/>
                <a:cs typeface="Calibri"/>
              </a:rPr>
              <a:t>даты</a:t>
            </a:r>
            <a:r>
              <a:rPr sz="1650" b="1" spc="4" dirty="0">
                <a:latin typeface="Calibri"/>
                <a:cs typeface="Calibri"/>
              </a:rPr>
              <a:t> </a:t>
            </a:r>
            <a:r>
              <a:rPr sz="1650" b="1" spc="-4" dirty="0">
                <a:latin typeface="Calibri"/>
                <a:cs typeface="Calibri"/>
              </a:rPr>
              <a:t>—</a:t>
            </a:r>
            <a:r>
              <a:rPr sz="1650" b="1" spc="-8" dirty="0">
                <a:latin typeface="Calibri"/>
                <a:cs typeface="Calibri"/>
              </a:rPr>
              <a:t> </a:t>
            </a:r>
            <a:r>
              <a:rPr sz="1650" b="1" spc="-4" dirty="0">
                <a:latin typeface="Calibri"/>
                <a:cs typeface="Calibri"/>
              </a:rPr>
              <a:t>30 сентября</a:t>
            </a:r>
            <a:r>
              <a:rPr sz="1650" b="1" spc="38" dirty="0">
                <a:latin typeface="Calibri"/>
                <a:cs typeface="Calibri"/>
              </a:rPr>
              <a:t> </a:t>
            </a:r>
            <a:r>
              <a:rPr sz="1650" spc="-4" dirty="0">
                <a:latin typeface="Calibri"/>
                <a:cs typeface="Calibri"/>
              </a:rPr>
              <a:t>в стране</a:t>
            </a:r>
            <a:r>
              <a:rPr sz="1650" dirty="0">
                <a:latin typeface="Calibri"/>
                <a:cs typeface="Calibri"/>
              </a:rPr>
              <a:t> </a:t>
            </a:r>
            <a:r>
              <a:rPr sz="1650" spc="-8" dirty="0">
                <a:latin typeface="Calibri"/>
                <a:cs typeface="Calibri"/>
              </a:rPr>
              <a:t>будет </a:t>
            </a:r>
            <a:r>
              <a:rPr sz="1650" spc="-4" dirty="0">
                <a:latin typeface="Calibri"/>
                <a:cs typeface="Calibri"/>
              </a:rPr>
              <a:t> отмечаться</a:t>
            </a:r>
            <a:r>
              <a:rPr sz="1650" dirty="0">
                <a:latin typeface="Calibri"/>
                <a:cs typeface="Calibri"/>
              </a:rPr>
              <a:t> </a:t>
            </a:r>
            <a:r>
              <a:rPr sz="1650" b="1" spc="-4" dirty="0">
                <a:latin typeface="Calibri"/>
                <a:cs typeface="Calibri"/>
              </a:rPr>
              <a:t>День</a:t>
            </a:r>
            <a:r>
              <a:rPr sz="1650" b="1" spc="8" dirty="0">
                <a:latin typeface="Calibri"/>
                <a:cs typeface="Calibri"/>
              </a:rPr>
              <a:t> </a:t>
            </a:r>
            <a:r>
              <a:rPr sz="1650" b="1" spc="-4" dirty="0">
                <a:latin typeface="Calibri"/>
                <a:cs typeface="Calibri"/>
              </a:rPr>
              <a:t>воссоединения</a:t>
            </a:r>
            <a:r>
              <a:rPr sz="1650" b="1" spc="30" dirty="0">
                <a:latin typeface="Calibri"/>
                <a:cs typeface="Calibri"/>
              </a:rPr>
              <a:t> </a:t>
            </a:r>
            <a:r>
              <a:rPr sz="1650" b="1" spc="-4" dirty="0">
                <a:latin typeface="Calibri"/>
                <a:cs typeface="Calibri"/>
              </a:rPr>
              <a:t>Донецкой</a:t>
            </a:r>
            <a:r>
              <a:rPr sz="1650" b="1" spc="23" dirty="0">
                <a:latin typeface="Calibri"/>
                <a:cs typeface="Calibri"/>
              </a:rPr>
              <a:t> </a:t>
            </a:r>
            <a:r>
              <a:rPr sz="1650" b="1" spc="-8" dirty="0">
                <a:latin typeface="Calibri"/>
                <a:cs typeface="Calibri"/>
              </a:rPr>
              <a:t>Народной </a:t>
            </a:r>
            <a:r>
              <a:rPr sz="1650" b="1" spc="-363" dirty="0">
                <a:latin typeface="Calibri"/>
                <a:cs typeface="Calibri"/>
              </a:rPr>
              <a:t> </a:t>
            </a:r>
            <a:r>
              <a:rPr sz="1650" b="1" spc="-4" dirty="0">
                <a:latin typeface="Calibri"/>
                <a:cs typeface="Calibri"/>
              </a:rPr>
              <a:t>Республики,</a:t>
            </a:r>
            <a:r>
              <a:rPr sz="1650" b="1" spc="15" dirty="0">
                <a:latin typeface="Calibri"/>
                <a:cs typeface="Calibri"/>
              </a:rPr>
              <a:t> </a:t>
            </a:r>
            <a:r>
              <a:rPr sz="1650" b="1" spc="-4" dirty="0">
                <a:latin typeface="Calibri"/>
                <a:cs typeface="Calibri"/>
              </a:rPr>
              <a:t>Луганской</a:t>
            </a:r>
            <a:r>
              <a:rPr sz="1650" b="1" spc="15" dirty="0">
                <a:latin typeface="Calibri"/>
                <a:cs typeface="Calibri"/>
              </a:rPr>
              <a:t> </a:t>
            </a:r>
            <a:r>
              <a:rPr sz="1650" b="1" spc="-8" dirty="0">
                <a:latin typeface="Calibri"/>
                <a:cs typeface="Calibri"/>
              </a:rPr>
              <a:t>Народной</a:t>
            </a:r>
            <a:r>
              <a:rPr sz="1650" b="1" spc="23" dirty="0">
                <a:latin typeface="Calibri"/>
                <a:cs typeface="Calibri"/>
              </a:rPr>
              <a:t> </a:t>
            </a:r>
            <a:r>
              <a:rPr sz="1650" b="1" spc="-4" dirty="0">
                <a:latin typeface="Calibri"/>
                <a:cs typeface="Calibri"/>
              </a:rPr>
              <a:t>Республики,</a:t>
            </a:r>
            <a:endParaRPr sz="1650">
              <a:latin typeface="Calibri"/>
              <a:cs typeface="Calibri"/>
            </a:endParaRPr>
          </a:p>
          <a:p>
            <a:pPr marL="448151" marR="442436" algn="ctr">
              <a:lnSpc>
                <a:spcPts val="1980"/>
              </a:lnSpc>
              <a:spcBef>
                <a:spcPts val="64"/>
              </a:spcBef>
            </a:pPr>
            <a:r>
              <a:rPr sz="1650" b="1" spc="-4" dirty="0">
                <a:latin typeface="Calibri"/>
                <a:cs typeface="Calibri"/>
              </a:rPr>
              <a:t>Запорожской</a:t>
            </a:r>
            <a:r>
              <a:rPr sz="1650" b="1" spc="34" dirty="0">
                <a:latin typeface="Calibri"/>
                <a:cs typeface="Calibri"/>
              </a:rPr>
              <a:t> </a:t>
            </a:r>
            <a:r>
              <a:rPr sz="1650" b="1" spc="-4" dirty="0">
                <a:latin typeface="Calibri"/>
                <a:cs typeface="Calibri"/>
              </a:rPr>
              <a:t>области</a:t>
            </a:r>
            <a:r>
              <a:rPr sz="1650" b="1" spc="34" dirty="0">
                <a:latin typeface="Calibri"/>
                <a:cs typeface="Calibri"/>
              </a:rPr>
              <a:t> </a:t>
            </a:r>
            <a:r>
              <a:rPr sz="1650" b="1" spc="-4" dirty="0">
                <a:latin typeface="Calibri"/>
                <a:cs typeface="Calibri"/>
              </a:rPr>
              <a:t>и Херсонской</a:t>
            </a:r>
            <a:r>
              <a:rPr sz="1650" b="1" spc="15" dirty="0">
                <a:latin typeface="Calibri"/>
                <a:cs typeface="Calibri"/>
              </a:rPr>
              <a:t> </a:t>
            </a:r>
            <a:r>
              <a:rPr sz="1650" b="1" spc="-8" dirty="0">
                <a:latin typeface="Calibri"/>
                <a:cs typeface="Calibri"/>
              </a:rPr>
              <a:t>области </a:t>
            </a:r>
            <a:r>
              <a:rPr sz="1650" b="1" spc="-360" dirty="0">
                <a:latin typeface="Calibri"/>
                <a:cs typeface="Calibri"/>
              </a:rPr>
              <a:t> </a:t>
            </a:r>
            <a:r>
              <a:rPr sz="1650" b="1" spc="-4" dirty="0">
                <a:latin typeface="Calibri"/>
                <a:cs typeface="Calibri"/>
              </a:rPr>
              <a:t>с</a:t>
            </a:r>
            <a:r>
              <a:rPr sz="1650" b="1" spc="4" dirty="0">
                <a:latin typeface="Calibri"/>
                <a:cs typeface="Calibri"/>
              </a:rPr>
              <a:t> </a:t>
            </a:r>
            <a:r>
              <a:rPr sz="1650" b="1" spc="-4" dirty="0">
                <a:latin typeface="Calibri"/>
                <a:cs typeface="Calibri"/>
              </a:rPr>
              <a:t>Российской</a:t>
            </a:r>
            <a:r>
              <a:rPr sz="1650" b="1" spc="23" dirty="0">
                <a:latin typeface="Calibri"/>
                <a:cs typeface="Calibri"/>
              </a:rPr>
              <a:t> </a:t>
            </a:r>
            <a:r>
              <a:rPr sz="1650" b="1" spc="-4" dirty="0">
                <a:latin typeface="Calibri"/>
                <a:cs typeface="Calibri"/>
              </a:rPr>
              <a:t>Федерацией</a:t>
            </a:r>
            <a:r>
              <a:rPr sz="1650" spc="-4" dirty="0">
                <a:latin typeface="Calibri"/>
                <a:cs typeface="Calibri"/>
              </a:rPr>
              <a:t>.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71" y="2144839"/>
            <a:ext cx="9029700" cy="0"/>
          </a:xfrm>
          <a:custGeom>
            <a:avLst/>
            <a:gdLst/>
            <a:ahLst/>
            <a:cxnLst/>
            <a:rect l="l" t="t" r="r" b="b"/>
            <a:pathLst>
              <a:path w="12039600">
                <a:moveTo>
                  <a:pt x="0" y="0"/>
                </a:moveTo>
                <a:lnTo>
                  <a:pt x="12039600" y="0"/>
                </a:lnTo>
              </a:path>
            </a:pathLst>
          </a:custGeom>
          <a:ln w="38100">
            <a:solidFill>
              <a:srgbClr val="66CCFF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320277" y="5670499"/>
            <a:ext cx="135731" cy="1481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900" dirty="0">
                <a:solidFill>
                  <a:srgbClr val="878787"/>
                </a:solidFill>
                <a:latin typeface="Calibri"/>
                <a:cs typeface="Calibri"/>
              </a:rPr>
              <a:t>23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486400" y="857250"/>
            <a:ext cx="3657600" cy="5143500"/>
          </a:xfrm>
          <a:custGeom>
            <a:avLst/>
            <a:gdLst/>
            <a:ahLst/>
            <a:cxnLst/>
            <a:rect l="l" t="t" r="r" b="b"/>
            <a:pathLst>
              <a:path w="4876800" h="6858000">
                <a:moveTo>
                  <a:pt x="4876533" y="0"/>
                </a:moveTo>
                <a:lnTo>
                  <a:pt x="2094204" y="0"/>
                </a:lnTo>
                <a:lnTo>
                  <a:pt x="2060536" y="22428"/>
                </a:lnTo>
                <a:lnTo>
                  <a:pt x="2002294" y="62687"/>
                </a:lnTo>
                <a:lnTo>
                  <a:pt x="1944649" y="104330"/>
                </a:lnTo>
                <a:lnTo>
                  <a:pt x="1887613" y="147383"/>
                </a:lnTo>
                <a:lnTo>
                  <a:pt x="1831200" y="191795"/>
                </a:lnTo>
                <a:lnTo>
                  <a:pt x="1775396" y="237578"/>
                </a:lnTo>
                <a:lnTo>
                  <a:pt x="1720240" y="284683"/>
                </a:lnTo>
                <a:lnTo>
                  <a:pt x="1665732" y="333121"/>
                </a:lnTo>
                <a:lnTo>
                  <a:pt x="1611884" y="382854"/>
                </a:lnTo>
                <a:lnTo>
                  <a:pt x="1558696" y="433895"/>
                </a:lnTo>
                <a:lnTo>
                  <a:pt x="1506194" y="486194"/>
                </a:lnTo>
                <a:lnTo>
                  <a:pt x="1454404" y="539775"/>
                </a:lnTo>
                <a:lnTo>
                  <a:pt x="1403311" y="594575"/>
                </a:lnTo>
                <a:lnTo>
                  <a:pt x="1352931" y="650621"/>
                </a:lnTo>
                <a:lnTo>
                  <a:pt x="1303286" y="707872"/>
                </a:lnTo>
                <a:lnTo>
                  <a:pt x="1254379" y="766318"/>
                </a:lnTo>
                <a:lnTo>
                  <a:pt x="1230198" y="795985"/>
                </a:lnTo>
                <a:lnTo>
                  <a:pt x="1206220" y="825944"/>
                </a:lnTo>
                <a:lnTo>
                  <a:pt x="1182420" y="856195"/>
                </a:lnTo>
                <a:lnTo>
                  <a:pt x="1158824" y="886739"/>
                </a:lnTo>
                <a:lnTo>
                  <a:pt x="1135405" y="917562"/>
                </a:lnTo>
                <a:lnTo>
                  <a:pt x="1112189" y="948677"/>
                </a:lnTo>
                <a:lnTo>
                  <a:pt x="1089190" y="980071"/>
                </a:lnTo>
                <a:lnTo>
                  <a:pt x="1066368" y="1011745"/>
                </a:lnTo>
                <a:lnTo>
                  <a:pt x="1043736" y="1043698"/>
                </a:lnTo>
                <a:lnTo>
                  <a:pt x="1021321" y="1075931"/>
                </a:lnTo>
                <a:lnTo>
                  <a:pt x="999109" y="1108430"/>
                </a:lnTo>
                <a:lnTo>
                  <a:pt x="977087" y="1141222"/>
                </a:lnTo>
                <a:lnTo>
                  <a:pt x="955281" y="1174267"/>
                </a:lnTo>
                <a:lnTo>
                  <a:pt x="933691" y="1207592"/>
                </a:lnTo>
                <a:lnTo>
                  <a:pt x="912291" y="1241171"/>
                </a:lnTo>
                <a:lnTo>
                  <a:pt x="891108" y="1275029"/>
                </a:lnTo>
                <a:lnTo>
                  <a:pt x="870127" y="1309141"/>
                </a:lnTo>
                <a:lnTo>
                  <a:pt x="849376" y="1343520"/>
                </a:lnTo>
                <a:lnTo>
                  <a:pt x="828827" y="1378165"/>
                </a:lnTo>
                <a:lnTo>
                  <a:pt x="808494" y="1413040"/>
                </a:lnTo>
                <a:lnTo>
                  <a:pt x="788377" y="1448193"/>
                </a:lnTo>
                <a:lnTo>
                  <a:pt x="768477" y="1483601"/>
                </a:lnTo>
                <a:lnTo>
                  <a:pt x="748792" y="1519250"/>
                </a:lnTo>
                <a:lnTo>
                  <a:pt x="729335" y="1555153"/>
                </a:lnTo>
                <a:lnTo>
                  <a:pt x="710095" y="1591297"/>
                </a:lnTo>
                <a:lnTo>
                  <a:pt x="691083" y="1627695"/>
                </a:lnTo>
                <a:lnTo>
                  <a:pt x="672287" y="1664322"/>
                </a:lnTo>
                <a:lnTo>
                  <a:pt x="653732" y="1701203"/>
                </a:lnTo>
                <a:lnTo>
                  <a:pt x="635393" y="1738325"/>
                </a:lnTo>
                <a:lnTo>
                  <a:pt x="617283" y="1775675"/>
                </a:lnTo>
                <a:lnTo>
                  <a:pt x="599414" y="1813267"/>
                </a:lnTo>
                <a:lnTo>
                  <a:pt x="581761" y="1851088"/>
                </a:lnTo>
                <a:lnTo>
                  <a:pt x="564349" y="1889137"/>
                </a:lnTo>
                <a:lnTo>
                  <a:pt x="547179" y="1927428"/>
                </a:lnTo>
                <a:lnTo>
                  <a:pt x="530237" y="1965934"/>
                </a:lnTo>
                <a:lnTo>
                  <a:pt x="513537" y="2004669"/>
                </a:lnTo>
                <a:lnTo>
                  <a:pt x="497078" y="2043620"/>
                </a:lnTo>
                <a:lnTo>
                  <a:pt x="480847" y="2082812"/>
                </a:lnTo>
                <a:lnTo>
                  <a:pt x="464870" y="2122208"/>
                </a:lnTo>
                <a:lnTo>
                  <a:pt x="449135" y="2161819"/>
                </a:lnTo>
                <a:lnTo>
                  <a:pt x="433641" y="2201659"/>
                </a:lnTo>
                <a:lnTo>
                  <a:pt x="418388" y="2241702"/>
                </a:lnTo>
                <a:lnTo>
                  <a:pt x="403402" y="2281948"/>
                </a:lnTo>
                <a:lnTo>
                  <a:pt x="388658" y="2322410"/>
                </a:lnTo>
                <a:lnTo>
                  <a:pt x="374154" y="2363089"/>
                </a:lnTo>
                <a:lnTo>
                  <a:pt x="359905" y="2403970"/>
                </a:lnTo>
                <a:lnTo>
                  <a:pt x="345909" y="2445042"/>
                </a:lnTo>
                <a:lnTo>
                  <a:pt x="332168" y="2486329"/>
                </a:lnTo>
                <a:lnTo>
                  <a:pt x="318693" y="2527808"/>
                </a:lnTo>
                <a:lnTo>
                  <a:pt x="305460" y="2569489"/>
                </a:lnTo>
                <a:lnTo>
                  <a:pt x="292493" y="2611361"/>
                </a:lnTo>
                <a:lnTo>
                  <a:pt x="279793" y="2653423"/>
                </a:lnTo>
                <a:lnTo>
                  <a:pt x="267347" y="2695702"/>
                </a:lnTo>
                <a:lnTo>
                  <a:pt x="255168" y="2738132"/>
                </a:lnTo>
                <a:lnTo>
                  <a:pt x="243255" y="2780779"/>
                </a:lnTo>
                <a:lnTo>
                  <a:pt x="231609" y="2823603"/>
                </a:lnTo>
                <a:lnTo>
                  <a:pt x="220218" y="2866593"/>
                </a:lnTo>
                <a:lnTo>
                  <a:pt x="209105" y="2909785"/>
                </a:lnTo>
                <a:lnTo>
                  <a:pt x="198259" y="2953156"/>
                </a:lnTo>
                <a:lnTo>
                  <a:pt x="187693" y="2996692"/>
                </a:lnTo>
                <a:lnTo>
                  <a:pt x="177393" y="3040418"/>
                </a:lnTo>
                <a:lnTo>
                  <a:pt x="167373" y="3084309"/>
                </a:lnTo>
                <a:lnTo>
                  <a:pt x="157619" y="3128365"/>
                </a:lnTo>
                <a:lnTo>
                  <a:pt x="148158" y="3172599"/>
                </a:lnTo>
                <a:lnTo>
                  <a:pt x="138963" y="3216998"/>
                </a:lnTo>
                <a:lnTo>
                  <a:pt x="130048" y="3261563"/>
                </a:lnTo>
                <a:lnTo>
                  <a:pt x="121424" y="3306305"/>
                </a:lnTo>
                <a:lnTo>
                  <a:pt x="113080" y="3351187"/>
                </a:lnTo>
                <a:lnTo>
                  <a:pt x="105016" y="3396234"/>
                </a:lnTo>
                <a:lnTo>
                  <a:pt x="97243" y="3441433"/>
                </a:lnTo>
                <a:lnTo>
                  <a:pt x="89763" y="3486797"/>
                </a:lnTo>
                <a:lnTo>
                  <a:pt x="82562" y="3532314"/>
                </a:lnTo>
                <a:lnTo>
                  <a:pt x="75653" y="3577983"/>
                </a:lnTo>
                <a:lnTo>
                  <a:pt x="69037" y="3623805"/>
                </a:lnTo>
                <a:lnTo>
                  <a:pt x="62699" y="3669766"/>
                </a:lnTo>
                <a:lnTo>
                  <a:pt x="56680" y="3715867"/>
                </a:lnTo>
                <a:lnTo>
                  <a:pt x="50939" y="3762121"/>
                </a:lnTo>
                <a:lnTo>
                  <a:pt x="45516" y="3808526"/>
                </a:lnTo>
                <a:lnTo>
                  <a:pt x="40386" y="3855046"/>
                </a:lnTo>
                <a:lnTo>
                  <a:pt x="35534" y="3901732"/>
                </a:lnTo>
                <a:lnTo>
                  <a:pt x="31013" y="3948544"/>
                </a:lnTo>
                <a:lnTo>
                  <a:pt x="26784" y="3995483"/>
                </a:lnTo>
                <a:lnTo>
                  <a:pt x="22847" y="4042549"/>
                </a:lnTo>
                <a:lnTo>
                  <a:pt x="19227" y="4089755"/>
                </a:lnTo>
                <a:lnTo>
                  <a:pt x="15913" y="4137075"/>
                </a:lnTo>
                <a:lnTo>
                  <a:pt x="12903" y="4184535"/>
                </a:lnTo>
                <a:lnTo>
                  <a:pt x="10223" y="4232122"/>
                </a:lnTo>
                <a:lnTo>
                  <a:pt x="7823" y="4279811"/>
                </a:lnTo>
                <a:lnTo>
                  <a:pt x="5765" y="4327639"/>
                </a:lnTo>
                <a:lnTo>
                  <a:pt x="4013" y="4375581"/>
                </a:lnTo>
                <a:lnTo>
                  <a:pt x="2565" y="4423625"/>
                </a:lnTo>
                <a:lnTo>
                  <a:pt x="1447" y="4471797"/>
                </a:lnTo>
                <a:lnTo>
                  <a:pt x="635" y="4520069"/>
                </a:lnTo>
                <a:lnTo>
                  <a:pt x="165" y="4568456"/>
                </a:lnTo>
                <a:lnTo>
                  <a:pt x="0" y="4616958"/>
                </a:lnTo>
                <a:lnTo>
                  <a:pt x="165" y="4665446"/>
                </a:lnTo>
                <a:lnTo>
                  <a:pt x="635" y="4713846"/>
                </a:lnTo>
                <a:lnTo>
                  <a:pt x="1447" y="4762119"/>
                </a:lnTo>
                <a:lnTo>
                  <a:pt x="2565" y="4810290"/>
                </a:lnTo>
                <a:lnTo>
                  <a:pt x="4013" y="4858346"/>
                </a:lnTo>
                <a:lnTo>
                  <a:pt x="5765" y="4906276"/>
                </a:lnTo>
                <a:lnTo>
                  <a:pt x="7823" y="4954092"/>
                </a:lnTo>
                <a:lnTo>
                  <a:pt x="10223" y="5001806"/>
                </a:lnTo>
                <a:lnTo>
                  <a:pt x="12903" y="5049380"/>
                </a:lnTo>
                <a:lnTo>
                  <a:pt x="15913" y="5096827"/>
                </a:lnTo>
                <a:lnTo>
                  <a:pt x="19227" y="5144160"/>
                </a:lnTo>
                <a:lnTo>
                  <a:pt x="22847" y="5191366"/>
                </a:lnTo>
                <a:lnTo>
                  <a:pt x="26784" y="5238432"/>
                </a:lnTo>
                <a:lnTo>
                  <a:pt x="31013" y="5285384"/>
                </a:lnTo>
                <a:lnTo>
                  <a:pt x="35534" y="5332183"/>
                </a:lnTo>
                <a:lnTo>
                  <a:pt x="40386" y="5378856"/>
                </a:lnTo>
                <a:lnTo>
                  <a:pt x="45516" y="5425389"/>
                </a:lnTo>
                <a:lnTo>
                  <a:pt x="50939" y="5471795"/>
                </a:lnTo>
                <a:lnTo>
                  <a:pt x="56680" y="5518035"/>
                </a:lnTo>
                <a:lnTo>
                  <a:pt x="62699" y="5564149"/>
                </a:lnTo>
                <a:lnTo>
                  <a:pt x="69037" y="5610123"/>
                </a:lnTo>
                <a:lnTo>
                  <a:pt x="75653" y="5655932"/>
                </a:lnTo>
                <a:lnTo>
                  <a:pt x="82562" y="5701588"/>
                </a:lnTo>
                <a:lnTo>
                  <a:pt x="89763" y="5747118"/>
                </a:lnTo>
                <a:lnTo>
                  <a:pt x="97243" y="5792470"/>
                </a:lnTo>
                <a:lnTo>
                  <a:pt x="105016" y="5837682"/>
                </a:lnTo>
                <a:lnTo>
                  <a:pt x="113080" y="5882741"/>
                </a:lnTo>
                <a:lnTo>
                  <a:pt x="121424" y="5927623"/>
                </a:lnTo>
                <a:lnTo>
                  <a:pt x="130048" y="5972340"/>
                </a:lnTo>
                <a:lnTo>
                  <a:pt x="138963" y="6016917"/>
                </a:lnTo>
                <a:lnTo>
                  <a:pt x="148158" y="6061316"/>
                </a:lnTo>
                <a:lnTo>
                  <a:pt x="157619" y="6105550"/>
                </a:lnTo>
                <a:lnTo>
                  <a:pt x="167373" y="6149619"/>
                </a:lnTo>
                <a:lnTo>
                  <a:pt x="177393" y="6193510"/>
                </a:lnTo>
                <a:lnTo>
                  <a:pt x="187693" y="6237224"/>
                </a:lnTo>
                <a:lnTo>
                  <a:pt x="198259" y="6280759"/>
                </a:lnTo>
                <a:lnTo>
                  <a:pt x="209105" y="6324130"/>
                </a:lnTo>
                <a:lnTo>
                  <a:pt x="220218" y="6367310"/>
                </a:lnTo>
                <a:lnTo>
                  <a:pt x="231609" y="6410325"/>
                </a:lnTo>
                <a:lnTo>
                  <a:pt x="243255" y="6453136"/>
                </a:lnTo>
                <a:lnTo>
                  <a:pt x="255168" y="6495770"/>
                </a:lnTo>
                <a:lnTo>
                  <a:pt x="267347" y="6538226"/>
                </a:lnTo>
                <a:lnTo>
                  <a:pt x="279793" y="6580479"/>
                </a:lnTo>
                <a:lnTo>
                  <a:pt x="292493" y="6622554"/>
                </a:lnTo>
                <a:lnTo>
                  <a:pt x="305460" y="6664426"/>
                </a:lnTo>
                <a:lnTo>
                  <a:pt x="318693" y="6706108"/>
                </a:lnTo>
                <a:lnTo>
                  <a:pt x="332168" y="6747586"/>
                </a:lnTo>
                <a:lnTo>
                  <a:pt x="345909" y="6788873"/>
                </a:lnTo>
                <a:lnTo>
                  <a:pt x="369684" y="6858000"/>
                </a:lnTo>
                <a:lnTo>
                  <a:pt x="4876533" y="6858000"/>
                </a:lnTo>
                <a:lnTo>
                  <a:pt x="4876533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05773" y="974148"/>
            <a:ext cx="5187791" cy="978634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049" marR="3810" indent="476" algn="ctr">
              <a:spcBef>
                <a:spcPts val="71"/>
              </a:spcBef>
            </a:pPr>
            <a:r>
              <a:rPr sz="2100" spc="-23" dirty="0">
                <a:latin typeface="Calibri"/>
                <a:cs typeface="Calibri"/>
              </a:rPr>
              <a:t>Государственная</a:t>
            </a:r>
            <a:r>
              <a:rPr sz="2100" spc="-8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Дума </a:t>
            </a:r>
            <a:r>
              <a:rPr sz="2100" dirty="0">
                <a:latin typeface="Calibri"/>
                <a:cs typeface="Calibri"/>
              </a:rPr>
              <a:t>на </a:t>
            </a:r>
            <a:r>
              <a:rPr sz="2100" spc="-4" dirty="0">
                <a:latin typeface="Calibri"/>
                <a:cs typeface="Calibri"/>
              </a:rPr>
              <a:t>пленарном 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4" dirty="0">
                <a:latin typeface="Calibri"/>
                <a:cs typeface="Calibri"/>
              </a:rPr>
              <a:t>заседании</a:t>
            </a:r>
            <a:r>
              <a:rPr sz="2100" spc="-11" dirty="0">
                <a:latin typeface="Calibri"/>
                <a:cs typeface="Calibri"/>
              </a:rPr>
              <a:t> </a:t>
            </a:r>
            <a:r>
              <a:rPr sz="2100" b="1" spc="-4" dirty="0">
                <a:latin typeface="Calibri"/>
                <a:cs typeface="Calibri"/>
              </a:rPr>
              <a:t>19</a:t>
            </a:r>
            <a:r>
              <a:rPr sz="2100" b="1" spc="4" dirty="0">
                <a:latin typeface="Calibri"/>
                <a:cs typeface="Calibri"/>
              </a:rPr>
              <a:t> </a:t>
            </a:r>
            <a:r>
              <a:rPr sz="2100" b="1" spc="-8" dirty="0">
                <a:latin typeface="Calibri"/>
                <a:cs typeface="Calibri"/>
              </a:rPr>
              <a:t>сентября</a:t>
            </a:r>
            <a:r>
              <a:rPr sz="2100" b="1" spc="15" dirty="0">
                <a:latin typeface="Calibri"/>
                <a:cs typeface="Calibri"/>
              </a:rPr>
              <a:t> </a:t>
            </a:r>
            <a:r>
              <a:rPr sz="2100" b="1" spc="-8" dirty="0">
                <a:latin typeface="Calibri"/>
                <a:cs typeface="Calibri"/>
              </a:rPr>
              <a:t>2023</a:t>
            </a:r>
            <a:r>
              <a:rPr sz="2100" b="1" spc="34" dirty="0">
                <a:latin typeface="Calibri"/>
                <a:cs typeface="Calibri"/>
              </a:rPr>
              <a:t> </a:t>
            </a:r>
            <a:r>
              <a:rPr sz="2100" b="1" spc="-49" dirty="0">
                <a:latin typeface="Calibri"/>
                <a:cs typeface="Calibri"/>
              </a:rPr>
              <a:t>г.</a:t>
            </a:r>
            <a:r>
              <a:rPr sz="2100" b="1" spc="-15" dirty="0">
                <a:latin typeface="Calibri"/>
                <a:cs typeface="Calibri"/>
              </a:rPr>
              <a:t> </a:t>
            </a:r>
            <a:r>
              <a:rPr sz="2100" spc="-4" dirty="0">
                <a:latin typeface="Calibri"/>
                <a:cs typeface="Calibri"/>
              </a:rPr>
              <a:t>приняла</a:t>
            </a:r>
            <a:r>
              <a:rPr sz="2100" spc="19" dirty="0">
                <a:latin typeface="Calibri"/>
                <a:cs typeface="Calibri"/>
              </a:rPr>
              <a:t> </a:t>
            </a:r>
            <a:r>
              <a:rPr sz="2100" spc="-8" dirty="0">
                <a:latin typeface="Calibri"/>
                <a:cs typeface="Calibri"/>
              </a:rPr>
              <a:t>закон </a:t>
            </a:r>
            <a:r>
              <a:rPr sz="2100" spc="-461" dirty="0">
                <a:latin typeface="Calibri"/>
                <a:cs typeface="Calibri"/>
              </a:rPr>
              <a:t> </a:t>
            </a:r>
            <a:r>
              <a:rPr sz="2100" spc="-4" dirty="0">
                <a:latin typeface="Calibri"/>
                <a:cs typeface="Calibri"/>
              </a:rPr>
              <a:t>об</a:t>
            </a:r>
            <a:r>
              <a:rPr sz="2100" spc="-8" dirty="0">
                <a:latin typeface="Calibri"/>
                <a:cs typeface="Calibri"/>
              </a:rPr>
              <a:t> установлении </a:t>
            </a:r>
            <a:r>
              <a:rPr sz="2100" spc="-4" dirty="0">
                <a:latin typeface="Calibri"/>
                <a:cs typeface="Calibri"/>
              </a:rPr>
              <a:t>новой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4" dirty="0">
                <a:latin typeface="Calibri"/>
                <a:cs typeface="Calibri"/>
              </a:rPr>
              <a:t>памятной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8" dirty="0">
                <a:latin typeface="Calibri"/>
                <a:cs typeface="Calibri"/>
              </a:rPr>
              <a:t>даты</a:t>
            </a:r>
            <a:endParaRPr sz="21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68146" y="1828800"/>
            <a:ext cx="7686675" cy="4090988"/>
            <a:chOff x="1557528" y="1295400"/>
            <a:chExt cx="10248900" cy="545465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10372" y="1295400"/>
              <a:ext cx="3496055" cy="487222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7528" y="4046220"/>
              <a:ext cx="4805171" cy="27035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46034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57250"/>
            <a:ext cx="3043714" cy="3189923"/>
          </a:xfrm>
          <a:custGeom>
            <a:avLst/>
            <a:gdLst/>
            <a:ahLst/>
            <a:cxnLst/>
            <a:rect l="l" t="t" r="r" b="b"/>
            <a:pathLst>
              <a:path w="4058285" h="4253230">
                <a:moveTo>
                  <a:pt x="3350272" y="0"/>
                </a:moveTo>
                <a:lnTo>
                  <a:pt x="0" y="0"/>
                </a:lnTo>
                <a:lnTo>
                  <a:pt x="0" y="3959771"/>
                </a:lnTo>
                <a:lnTo>
                  <a:pt x="72605" y="3993908"/>
                </a:lnTo>
                <a:lnTo>
                  <a:pt x="115201" y="4012730"/>
                </a:lnTo>
                <a:lnTo>
                  <a:pt x="158191" y="4030903"/>
                </a:lnTo>
                <a:lnTo>
                  <a:pt x="201574" y="4048429"/>
                </a:lnTo>
                <a:lnTo>
                  <a:pt x="245338" y="4065270"/>
                </a:lnTo>
                <a:lnTo>
                  <a:pt x="289471" y="4081449"/>
                </a:lnTo>
                <a:lnTo>
                  <a:pt x="333984" y="4096943"/>
                </a:lnTo>
                <a:lnTo>
                  <a:pt x="378853" y="4111752"/>
                </a:lnTo>
                <a:lnTo>
                  <a:pt x="424078" y="4125861"/>
                </a:lnTo>
                <a:lnTo>
                  <a:pt x="469645" y="4139272"/>
                </a:lnTo>
                <a:lnTo>
                  <a:pt x="515543" y="4151972"/>
                </a:lnTo>
                <a:lnTo>
                  <a:pt x="561784" y="4163961"/>
                </a:lnTo>
                <a:lnTo>
                  <a:pt x="608355" y="4175213"/>
                </a:lnTo>
                <a:lnTo>
                  <a:pt x="655218" y="4185742"/>
                </a:lnTo>
                <a:lnTo>
                  <a:pt x="702411" y="4195546"/>
                </a:lnTo>
                <a:lnTo>
                  <a:pt x="749896" y="4204589"/>
                </a:lnTo>
                <a:lnTo>
                  <a:pt x="797674" y="4212907"/>
                </a:lnTo>
                <a:lnTo>
                  <a:pt x="845743" y="4220451"/>
                </a:lnTo>
                <a:lnTo>
                  <a:pt x="894080" y="4227220"/>
                </a:lnTo>
                <a:lnTo>
                  <a:pt x="942695" y="4233240"/>
                </a:lnTo>
                <a:lnTo>
                  <a:pt x="991565" y="4238459"/>
                </a:lnTo>
                <a:lnTo>
                  <a:pt x="1040688" y="4242904"/>
                </a:lnTo>
                <a:lnTo>
                  <a:pt x="1090066" y="4246549"/>
                </a:lnTo>
                <a:lnTo>
                  <a:pt x="1139685" y="4249407"/>
                </a:lnTo>
                <a:lnTo>
                  <a:pt x="1189545" y="4251452"/>
                </a:lnTo>
                <a:lnTo>
                  <a:pt x="1239621" y="4252696"/>
                </a:lnTo>
                <a:lnTo>
                  <a:pt x="1289913" y="4253103"/>
                </a:lnTo>
                <a:lnTo>
                  <a:pt x="1340205" y="4252696"/>
                </a:lnTo>
                <a:lnTo>
                  <a:pt x="1390281" y="4251452"/>
                </a:lnTo>
                <a:lnTo>
                  <a:pt x="1440129" y="4249407"/>
                </a:lnTo>
                <a:lnTo>
                  <a:pt x="1489735" y="4246549"/>
                </a:lnTo>
                <a:lnTo>
                  <a:pt x="1539113" y="4242904"/>
                </a:lnTo>
                <a:lnTo>
                  <a:pt x="1588249" y="4238459"/>
                </a:lnTo>
                <a:lnTo>
                  <a:pt x="1637118" y="4233240"/>
                </a:lnTo>
                <a:lnTo>
                  <a:pt x="1685734" y="4227220"/>
                </a:lnTo>
                <a:lnTo>
                  <a:pt x="1734083" y="4220451"/>
                </a:lnTo>
                <a:lnTo>
                  <a:pt x="1782140" y="4212907"/>
                </a:lnTo>
                <a:lnTo>
                  <a:pt x="1829917" y="4204589"/>
                </a:lnTo>
                <a:lnTo>
                  <a:pt x="1877415" y="4195546"/>
                </a:lnTo>
                <a:lnTo>
                  <a:pt x="1924596" y="4185742"/>
                </a:lnTo>
                <a:lnTo>
                  <a:pt x="1971471" y="4175213"/>
                </a:lnTo>
                <a:lnTo>
                  <a:pt x="2018030" y="4163961"/>
                </a:lnTo>
                <a:lnTo>
                  <a:pt x="2064270" y="4151972"/>
                </a:lnTo>
                <a:lnTo>
                  <a:pt x="2110168" y="4139272"/>
                </a:lnTo>
                <a:lnTo>
                  <a:pt x="2155748" y="4125861"/>
                </a:lnTo>
                <a:lnTo>
                  <a:pt x="2200973" y="4111752"/>
                </a:lnTo>
                <a:lnTo>
                  <a:pt x="2245842" y="4096943"/>
                </a:lnTo>
                <a:lnTo>
                  <a:pt x="2290356" y="4081449"/>
                </a:lnTo>
                <a:lnTo>
                  <a:pt x="2334488" y="4065270"/>
                </a:lnTo>
                <a:lnTo>
                  <a:pt x="2378252" y="4048429"/>
                </a:lnTo>
                <a:lnTo>
                  <a:pt x="2421636" y="4030903"/>
                </a:lnTo>
                <a:lnTo>
                  <a:pt x="2464625" y="4012730"/>
                </a:lnTo>
                <a:lnTo>
                  <a:pt x="2507221" y="3993908"/>
                </a:lnTo>
                <a:lnTo>
                  <a:pt x="2549398" y="3974426"/>
                </a:lnTo>
                <a:lnTo>
                  <a:pt x="2591168" y="3954310"/>
                </a:lnTo>
                <a:lnTo>
                  <a:pt x="2632519" y="3933571"/>
                </a:lnTo>
                <a:lnTo>
                  <a:pt x="2673438" y="3912196"/>
                </a:lnTo>
                <a:lnTo>
                  <a:pt x="2713926" y="3890200"/>
                </a:lnTo>
                <a:lnTo>
                  <a:pt x="2753969" y="3867607"/>
                </a:lnTo>
                <a:lnTo>
                  <a:pt x="2793542" y="3844391"/>
                </a:lnTo>
                <a:lnTo>
                  <a:pt x="2832671" y="3820591"/>
                </a:lnTo>
                <a:lnTo>
                  <a:pt x="2871343" y="3796195"/>
                </a:lnTo>
                <a:lnTo>
                  <a:pt x="2909531" y="3771214"/>
                </a:lnTo>
                <a:lnTo>
                  <a:pt x="2947225" y="3745674"/>
                </a:lnTo>
                <a:lnTo>
                  <a:pt x="2984436" y="3719537"/>
                </a:lnTo>
                <a:lnTo>
                  <a:pt x="3021164" y="3692855"/>
                </a:lnTo>
                <a:lnTo>
                  <a:pt x="3057372" y="3665613"/>
                </a:lnTo>
                <a:lnTo>
                  <a:pt x="3093072" y="3637826"/>
                </a:lnTo>
                <a:lnTo>
                  <a:pt x="3128251" y="3609492"/>
                </a:lnTo>
                <a:lnTo>
                  <a:pt x="3162909" y="3580625"/>
                </a:lnTo>
                <a:lnTo>
                  <a:pt x="3197021" y="3551237"/>
                </a:lnTo>
                <a:lnTo>
                  <a:pt x="3230613" y="3521316"/>
                </a:lnTo>
                <a:lnTo>
                  <a:pt x="3263633" y="3490899"/>
                </a:lnTo>
                <a:lnTo>
                  <a:pt x="3296107" y="3459962"/>
                </a:lnTo>
                <a:lnTo>
                  <a:pt x="3328009" y="3428517"/>
                </a:lnTo>
                <a:lnTo>
                  <a:pt x="3359327" y="3396602"/>
                </a:lnTo>
                <a:lnTo>
                  <a:pt x="3390087" y="3364179"/>
                </a:lnTo>
                <a:lnTo>
                  <a:pt x="3420249" y="3331298"/>
                </a:lnTo>
                <a:lnTo>
                  <a:pt x="3449815" y="3297936"/>
                </a:lnTo>
                <a:lnTo>
                  <a:pt x="3478771" y="3264103"/>
                </a:lnTo>
                <a:lnTo>
                  <a:pt x="3507130" y="3229813"/>
                </a:lnTo>
                <a:lnTo>
                  <a:pt x="3534879" y="3195078"/>
                </a:lnTo>
                <a:lnTo>
                  <a:pt x="3561981" y="3159887"/>
                </a:lnTo>
                <a:lnTo>
                  <a:pt x="3588461" y="3124276"/>
                </a:lnTo>
                <a:lnTo>
                  <a:pt x="3614292" y="3088220"/>
                </a:lnTo>
                <a:lnTo>
                  <a:pt x="3639477" y="3051759"/>
                </a:lnTo>
                <a:lnTo>
                  <a:pt x="3664013" y="3014865"/>
                </a:lnTo>
                <a:lnTo>
                  <a:pt x="3687876" y="2977565"/>
                </a:lnTo>
                <a:lnTo>
                  <a:pt x="3711079" y="2939859"/>
                </a:lnTo>
                <a:lnTo>
                  <a:pt x="3733596" y="2901772"/>
                </a:lnTo>
                <a:lnTo>
                  <a:pt x="3755428" y="2863291"/>
                </a:lnTo>
                <a:lnTo>
                  <a:pt x="3776560" y="2824416"/>
                </a:lnTo>
                <a:lnTo>
                  <a:pt x="3796995" y="2785186"/>
                </a:lnTo>
                <a:lnTo>
                  <a:pt x="3816730" y="2745574"/>
                </a:lnTo>
                <a:lnTo>
                  <a:pt x="3835742" y="2705620"/>
                </a:lnTo>
                <a:lnTo>
                  <a:pt x="3854030" y="2665298"/>
                </a:lnTo>
                <a:lnTo>
                  <a:pt x="3871595" y="2624620"/>
                </a:lnTo>
                <a:lnTo>
                  <a:pt x="3888409" y="2583611"/>
                </a:lnTo>
                <a:lnTo>
                  <a:pt x="3904475" y="2542286"/>
                </a:lnTo>
                <a:lnTo>
                  <a:pt x="3919791" y="2500604"/>
                </a:lnTo>
                <a:lnTo>
                  <a:pt x="3934358" y="2458631"/>
                </a:lnTo>
                <a:lnTo>
                  <a:pt x="3948137" y="2416340"/>
                </a:lnTo>
                <a:lnTo>
                  <a:pt x="3961142" y="2373731"/>
                </a:lnTo>
                <a:lnTo>
                  <a:pt x="3973360" y="2330843"/>
                </a:lnTo>
                <a:lnTo>
                  <a:pt x="3984790" y="2287651"/>
                </a:lnTo>
                <a:lnTo>
                  <a:pt x="3995432" y="2244178"/>
                </a:lnTo>
                <a:lnTo>
                  <a:pt x="4005249" y="2200440"/>
                </a:lnTo>
                <a:lnTo>
                  <a:pt x="4014279" y="2156421"/>
                </a:lnTo>
                <a:lnTo>
                  <a:pt x="4022458" y="2112124"/>
                </a:lnTo>
                <a:lnTo>
                  <a:pt x="4029824" y="2067598"/>
                </a:lnTo>
                <a:lnTo>
                  <a:pt x="4036339" y="2022805"/>
                </a:lnTo>
                <a:lnTo>
                  <a:pt x="4042016" y="1977783"/>
                </a:lnTo>
                <a:lnTo>
                  <a:pt x="4046842" y="1932520"/>
                </a:lnTo>
                <a:lnTo>
                  <a:pt x="4050804" y="1887029"/>
                </a:lnTo>
                <a:lnTo>
                  <a:pt x="4053903" y="1841322"/>
                </a:lnTo>
                <a:lnTo>
                  <a:pt x="4056113" y="1795386"/>
                </a:lnTo>
                <a:lnTo>
                  <a:pt x="4057459" y="1749247"/>
                </a:lnTo>
                <a:lnTo>
                  <a:pt x="4057904" y="1702917"/>
                </a:lnTo>
                <a:lnTo>
                  <a:pt x="4057459" y="1656588"/>
                </a:lnTo>
                <a:lnTo>
                  <a:pt x="4056113" y="1610448"/>
                </a:lnTo>
                <a:lnTo>
                  <a:pt x="4053903" y="1564525"/>
                </a:lnTo>
                <a:lnTo>
                  <a:pt x="4050804" y="1518805"/>
                </a:lnTo>
                <a:lnTo>
                  <a:pt x="4046842" y="1473314"/>
                </a:lnTo>
                <a:lnTo>
                  <a:pt x="4042016" y="1428051"/>
                </a:lnTo>
                <a:lnTo>
                  <a:pt x="4036339" y="1383030"/>
                </a:lnTo>
                <a:lnTo>
                  <a:pt x="4029824" y="1338237"/>
                </a:lnTo>
                <a:lnTo>
                  <a:pt x="4022458" y="1293710"/>
                </a:lnTo>
                <a:lnTo>
                  <a:pt x="4014279" y="1249426"/>
                </a:lnTo>
                <a:lnTo>
                  <a:pt x="4005249" y="1205407"/>
                </a:lnTo>
                <a:lnTo>
                  <a:pt x="3995432" y="1161656"/>
                </a:lnTo>
                <a:lnTo>
                  <a:pt x="3984790" y="1118184"/>
                </a:lnTo>
                <a:lnTo>
                  <a:pt x="3973360" y="1074991"/>
                </a:lnTo>
                <a:lnTo>
                  <a:pt x="3961142" y="1032090"/>
                </a:lnTo>
                <a:lnTo>
                  <a:pt x="3948137" y="989495"/>
                </a:lnTo>
                <a:lnTo>
                  <a:pt x="3934358" y="947204"/>
                </a:lnTo>
                <a:lnTo>
                  <a:pt x="3919791" y="905217"/>
                </a:lnTo>
                <a:lnTo>
                  <a:pt x="3904475" y="863561"/>
                </a:lnTo>
                <a:lnTo>
                  <a:pt x="3888409" y="822223"/>
                </a:lnTo>
                <a:lnTo>
                  <a:pt x="3871595" y="781202"/>
                </a:lnTo>
                <a:lnTo>
                  <a:pt x="3854030" y="740537"/>
                </a:lnTo>
                <a:lnTo>
                  <a:pt x="3835742" y="700227"/>
                </a:lnTo>
                <a:lnTo>
                  <a:pt x="3816730" y="660247"/>
                </a:lnTo>
                <a:lnTo>
                  <a:pt x="3796995" y="620649"/>
                </a:lnTo>
                <a:lnTo>
                  <a:pt x="3776560" y="581406"/>
                </a:lnTo>
                <a:lnTo>
                  <a:pt x="3755428" y="542544"/>
                </a:lnTo>
                <a:lnTo>
                  <a:pt x="3733596" y="504063"/>
                </a:lnTo>
                <a:lnTo>
                  <a:pt x="3711079" y="465963"/>
                </a:lnTo>
                <a:lnTo>
                  <a:pt x="3687876" y="428269"/>
                </a:lnTo>
                <a:lnTo>
                  <a:pt x="3664013" y="390969"/>
                </a:lnTo>
                <a:lnTo>
                  <a:pt x="3639477" y="354076"/>
                </a:lnTo>
                <a:lnTo>
                  <a:pt x="3614292" y="317601"/>
                </a:lnTo>
                <a:lnTo>
                  <a:pt x="3588461" y="281559"/>
                </a:lnTo>
                <a:lnTo>
                  <a:pt x="3561981" y="245935"/>
                </a:lnTo>
                <a:lnTo>
                  <a:pt x="3534879" y="210756"/>
                </a:lnTo>
                <a:lnTo>
                  <a:pt x="3507130" y="176022"/>
                </a:lnTo>
                <a:lnTo>
                  <a:pt x="3478771" y="141732"/>
                </a:lnTo>
                <a:lnTo>
                  <a:pt x="3449815" y="107911"/>
                </a:lnTo>
                <a:lnTo>
                  <a:pt x="3420249" y="74549"/>
                </a:lnTo>
                <a:lnTo>
                  <a:pt x="3390087" y="41656"/>
                </a:lnTo>
                <a:lnTo>
                  <a:pt x="3359327" y="9232"/>
                </a:lnTo>
                <a:lnTo>
                  <a:pt x="3350272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424423" y="3163824"/>
            <a:ext cx="4368641" cy="256223"/>
            <a:chOff x="4565896" y="3075432"/>
            <a:chExt cx="5824855" cy="341630"/>
          </a:xfrm>
        </p:grpSpPr>
        <p:sp>
          <p:nvSpPr>
            <p:cNvPr id="4" name="object 4"/>
            <p:cNvSpPr/>
            <p:nvPr/>
          </p:nvSpPr>
          <p:spPr>
            <a:xfrm>
              <a:off x="4652594" y="3200234"/>
              <a:ext cx="5737860" cy="118110"/>
            </a:xfrm>
            <a:custGeom>
              <a:avLst/>
              <a:gdLst/>
              <a:ahLst/>
              <a:cxnLst/>
              <a:rect l="l" t="t" r="r" b="b"/>
              <a:pathLst>
                <a:path w="5737859" h="118110">
                  <a:moveTo>
                    <a:pt x="5709310" y="89014"/>
                  </a:moveTo>
                  <a:lnTo>
                    <a:pt x="5665000" y="89014"/>
                  </a:lnTo>
                  <a:lnTo>
                    <a:pt x="5650560" y="89014"/>
                  </a:lnTo>
                  <a:lnTo>
                    <a:pt x="5650268" y="117525"/>
                  </a:lnTo>
                  <a:lnTo>
                    <a:pt x="5709310" y="89014"/>
                  </a:lnTo>
                  <a:close/>
                </a:path>
                <a:path w="5737859" h="118110">
                  <a:moveTo>
                    <a:pt x="5737530" y="75399"/>
                  </a:moveTo>
                  <a:lnTo>
                    <a:pt x="5651157" y="31254"/>
                  </a:lnTo>
                  <a:lnTo>
                    <a:pt x="5650865" y="60109"/>
                  </a:lnTo>
                  <a:lnTo>
                    <a:pt x="5665381" y="60261"/>
                  </a:lnTo>
                  <a:lnTo>
                    <a:pt x="5650852" y="60109"/>
                  </a:lnTo>
                  <a:lnTo>
                    <a:pt x="342" y="0"/>
                  </a:lnTo>
                  <a:lnTo>
                    <a:pt x="0" y="28752"/>
                  </a:lnTo>
                  <a:lnTo>
                    <a:pt x="5650560" y="88861"/>
                  </a:lnTo>
                  <a:lnTo>
                    <a:pt x="5665000" y="89014"/>
                  </a:lnTo>
                  <a:lnTo>
                    <a:pt x="5665000" y="88861"/>
                  </a:lnTo>
                  <a:lnTo>
                    <a:pt x="5709628" y="88861"/>
                  </a:lnTo>
                  <a:lnTo>
                    <a:pt x="5737530" y="753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65896" y="3171444"/>
              <a:ext cx="87388" cy="8627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307823" y="3075431"/>
              <a:ext cx="2252345" cy="341630"/>
            </a:xfrm>
            <a:custGeom>
              <a:avLst/>
              <a:gdLst/>
              <a:ahLst/>
              <a:cxnLst/>
              <a:rect l="l" t="t" r="r" b="b"/>
              <a:pathLst>
                <a:path w="2252345" h="341629">
                  <a:moveTo>
                    <a:pt x="341287" y="170561"/>
                  </a:moveTo>
                  <a:lnTo>
                    <a:pt x="335191" y="125247"/>
                  </a:lnTo>
                  <a:lnTo>
                    <a:pt x="317982" y="84493"/>
                  </a:lnTo>
                  <a:lnTo>
                    <a:pt x="291299" y="49974"/>
                  </a:lnTo>
                  <a:lnTo>
                    <a:pt x="256755" y="23304"/>
                  </a:lnTo>
                  <a:lnTo>
                    <a:pt x="215988" y="6108"/>
                  </a:lnTo>
                  <a:lnTo>
                    <a:pt x="170649" y="0"/>
                  </a:lnTo>
                  <a:lnTo>
                    <a:pt x="125298" y="6108"/>
                  </a:lnTo>
                  <a:lnTo>
                    <a:pt x="84531" y="23304"/>
                  </a:lnTo>
                  <a:lnTo>
                    <a:pt x="49987" y="49974"/>
                  </a:lnTo>
                  <a:lnTo>
                    <a:pt x="23304" y="84493"/>
                  </a:lnTo>
                  <a:lnTo>
                    <a:pt x="6096" y="125247"/>
                  </a:lnTo>
                  <a:lnTo>
                    <a:pt x="0" y="170561"/>
                  </a:lnTo>
                  <a:lnTo>
                    <a:pt x="6096" y="215887"/>
                  </a:lnTo>
                  <a:lnTo>
                    <a:pt x="23304" y="256641"/>
                  </a:lnTo>
                  <a:lnTo>
                    <a:pt x="49987" y="291160"/>
                  </a:lnTo>
                  <a:lnTo>
                    <a:pt x="84531" y="317830"/>
                  </a:lnTo>
                  <a:lnTo>
                    <a:pt x="125298" y="335026"/>
                  </a:lnTo>
                  <a:lnTo>
                    <a:pt x="170649" y="341122"/>
                  </a:lnTo>
                  <a:lnTo>
                    <a:pt x="215988" y="335026"/>
                  </a:lnTo>
                  <a:lnTo>
                    <a:pt x="256755" y="317830"/>
                  </a:lnTo>
                  <a:lnTo>
                    <a:pt x="291299" y="291160"/>
                  </a:lnTo>
                  <a:lnTo>
                    <a:pt x="317982" y="256641"/>
                  </a:lnTo>
                  <a:lnTo>
                    <a:pt x="335191" y="215887"/>
                  </a:lnTo>
                  <a:lnTo>
                    <a:pt x="341287" y="170561"/>
                  </a:lnTo>
                  <a:close/>
                </a:path>
                <a:path w="2252345" h="341629">
                  <a:moveTo>
                    <a:pt x="2251976" y="170561"/>
                  </a:moveTo>
                  <a:lnTo>
                    <a:pt x="2245855" y="125247"/>
                  </a:lnTo>
                  <a:lnTo>
                    <a:pt x="2228570" y="84493"/>
                  </a:lnTo>
                  <a:lnTo>
                    <a:pt x="2201786" y="49974"/>
                  </a:lnTo>
                  <a:lnTo>
                    <a:pt x="2167090" y="23304"/>
                  </a:lnTo>
                  <a:lnTo>
                    <a:pt x="2126145" y="6108"/>
                  </a:lnTo>
                  <a:lnTo>
                    <a:pt x="2080564" y="0"/>
                  </a:lnTo>
                  <a:lnTo>
                    <a:pt x="2034971" y="6108"/>
                  </a:lnTo>
                  <a:lnTo>
                    <a:pt x="1994027" y="23304"/>
                  </a:lnTo>
                  <a:lnTo>
                    <a:pt x="1959330" y="49974"/>
                  </a:lnTo>
                  <a:lnTo>
                    <a:pt x="1932546" y="84493"/>
                  </a:lnTo>
                  <a:lnTo>
                    <a:pt x="1915261" y="125247"/>
                  </a:lnTo>
                  <a:lnTo>
                    <a:pt x="1909152" y="170561"/>
                  </a:lnTo>
                  <a:lnTo>
                    <a:pt x="1915261" y="215887"/>
                  </a:lnTo>
                  <a:lnTo>
                    <a:pt x="1932546" y="256641"/>
                  </a:lnTo>
                  <a:lnTo>
                    <a:pt x="1959330" y="291160"/>
                  </a:lnTo>
                  <a:lnTo>
                    <a:pt x="1994027" y="317830"/>
                  </a:lnTo>
                  <a:lnTo>
                    <a:pt x="2034971" y="335026"/>
                  </a:lnTo>
                  <a:lnTo>
                    <a:pt x="2080564" y="341122"/>
                  </a:lnTo>
                  <a:lnTo>
                    <a:pt x="2126145" y="335026"/>
                  </a:lnTo>
                  <a:lnTo>
                    <a:pt x="2167090" y="317830"/>
                  </a:lnTo>
                  <a:lnTo>
                    <a:pt x="2201786" y="291160"/>
                  </a:lnTo>
                  <a:lnTo>
                    <a:pt x="2228570" y="256641"/>
                  </a:lnTo>
                  <a:lnTo>
                    <a:pt x="2245855" y="215887"/>
                  </a:lnTo>
                  <a:lnTo>
                    <a:pt x="2251976" y="170561"/>
                  </a:lnTo>
                  <a:close/>
                </a:path>
              </a:pathLst>
            </a:custGeom>
            <a:solidFill>
              <a:srgbClr val="66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3380422" y="4158805"/>
            <a:ext cx="4412933" cy="0"/>
          </a:xfrm>
          <a:custGeom>
            <a:avLst/>
            <a:gdLst/>
            <a:ahLst/>
            <a:cxnLst/>
            <a:rect l="l" t="t" r="r" b="b"/>
            <a:pathLst>
              <a:path w="5883909">
                <a:moveTo>
                  <a:pt x="0" y="0"/>
                </a:moveTo>
                <a:lnTo>
                  <a:pt x="5883783" y="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849552" y="3302697"/>
            <a:ext cx="382905" cy="859155"/>
          </a:xfrm>
          <a:custGeom>
            <a:avLst/>
            <a:gdLst/>
            <a:ahLst/>
            <a:cxnLst/>
            <a:rect l="l" t="t" r="r" b="b"/>
            <a:pathLst>
              <a:path w="510540" h="1145539">
                <a:moveTo>
                  <a:pt x="9017" y="1145540"/>
                </a:moveTo>
                <a:lnTo>
                  <a:pt x="55689" y="1137424"/>
                </a:lnTo>
                <a:lnTo>
                  <a:pt x="100825" y="1125740"/>
                </a:lnTo>
                <a:lnTo>
                  <a:pt x="144310" y="1110678"/>
                </a:lnTo>
                <a:lnTo>
                  <a:pt x="185991" y="1092390"/>
                </a:lnTo>
                <a:lnTo>
                  <a:pt x="225767" y="1071041"/>
                </a:lnTo>
                <a:lnTo>
                  <a:pt x="263486" y="1046797"/>
                </a:lnTo>
                <a:lnTo>
                  <a:pt x="299034" y="1019835"/>
                </a:lnTo>
                <a:lnTo>
                  <a:pt x="332295" y="990320"/>
                </a:lnTo>
                <a:lnTo>
                  <a:pt x="363118" y="958418"/>
                </a:lnTo>
                <a:lnTo>
                  <a:pt x="391375" y="924280"/>
                </a:lnTo>
                <a:lnTo>
                  <a:pt x="416966" y="888098"/>
                </a:lnTo>
                <a:lnTo>
                  <a:pt x="439737" y="850023"/>
                </a:lnTo>
                <a:lnTo>
                  <a:pt x="459562" y="810221"/>
                </a:lnTo>
                <a:lnTo>
                  <a:pt x="476326" y="768870"/>
                </a:lnTo>
                <a:lnTo>
                  <a:pt x="489902" y="726122"/>
                </a:lnTo>
                <a:lnTo>
                  <a:pt x="500138" y="682155"/>
                </a:lnTo>
                <a:lnTo>
                  <a:pt x="506933" y="637133"/>
                </a:lnTo>
                <a:lnTo>
                  <a:pt x="510146" y="591223"/>
                </a:lnTo>
                <a:lnTo>
                  <a:pt x="509663" y="544588"/>
                </a:lnTo>
                <a:lnTo>
                  <a:pt x="505333" y="497408"/>
                </a:lnTo>
                <a:lnTo>
                  <a:pt x="496811" y="449008"/>
                </a:lnTo>
                <a:lnTo>
                  <a:pt x="484390" y="402107"/>
                </a:lnTo>
                <a:lnTo>
                  <a:pt x="468261" y="356895"/>
                </a:lnTo>
                <a:lnTo>
                  <a:pt x="448589" y="313524"/>
                </a:lnTo>
                <a:lnTo>
                  <a:pt x="425551" y="272173"/>
                </a:lnTo>
                <a:lnTo>
                  <a:pt x="399338" y="233019"/>
                </a:lnTo>
                <a:lnTo>
                  <a:pt x="370090" y="196240"/>
                </a:lnTo>
                <a:lnTo>
                  <a:pt x="338010" y="161988"/>
                </a:lnTo>
                <a:lnTo>
                  <a:pt x="303263" y="130441"/>
                </a:lnTo>
                <a:lnTo>
                  <a:pt x="266014" y="101790"/>
                </a:lnTo>
                <a:lnTo>
                  <a:pt x="226453" y="76187"/>
                </a:lnTo>
                <a:lnTo>
                  <a:pt x="184759" y="53809"/>
                </a:lnTo>
                <a:lnTo>
                  <a:pt x="141084" y="34823"/>
                </a:lnTo>
                <a:lnTo>
                  <a:pt x="95618" y="19418"/>
                </a:lnTo>
                <a:lnTo>
                  <a:pt x="48526" y="7747"/>
                </a:lnTo>
                <a:lnTo>
                  <a:pt x="0" y="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297553" y="4009643"/>
            <a:ext cx="256223" cy="256223"/>
          </a:xfrm>
          <a:custGeom>
            <a:avLst/>
            <a:gdLst/>
            <a:ahLst/>
            <a:cxnLst/>
            <a:rect l="l" t="t" r="r" b="b"/>
            <a:pathLst>
              <a:path w="341629" h="341629">
                <a:moveTo>
                  <a:pt x="170561" y="0"/>
                </a:moveTo>
                <a:lnTo>
                  <a:pt x="125234" y="6095"/>
                </a:lnTo>
                <a:lnTo>
                  <a:pt x="84493" y="23291"/>
                </a:lnTo>
                <a:lnTo>
                  <a:pt x="49974" y="49974"/>
                </a:lnTo>
                <a:lnTo>
                  <a:pt x="23291" y="84493"/>
                </a:lnTo>
                <a:lnTo>
                  <a:pt x="6096" y="125234"/>
                </a:lnTo>
                <a:lnTo>
                  <a:pt x="0" y="170560"/>
                </a:lnTo>
                <a:lnTo>
                  <a:pt x="6096" y="215887"/>
                </a:lnTo>
                <a:lnTo>
                  <a:pt x="23291" y="256628"/>
                </a:lnTo>
                <a:lnTo>
                  <a:pt x="49974" y="291147"/>
                </a:lnTo>
                <a:lnTo>
                  <a:pt x="84493" y="317830"/>
                </a:lnTo>
                <a:lnTo>
                  <a:pt x="125234" y="335025"/>
                </a:lnTo>
                <a:lnTo>
                  <a:pt x="170561" y="341121"/>
                </a:lnTo>
                <a:lnTo>
                  <a:pt x="215887" y="335025"/>
                </a:lnTo>
                <a:lnTo>
                  <a:pt x="256628" y="317830"/>
                </a:lnTo>
                <a:lnTo>
                  <a:pt x="291147" y="291147"/>
                </a:lnTo>
                <a:lnTo>
                  <a:pt x="317830" y="256628"/>
                </a:lnTo>
                <a:lnTo>
                  <a:pt x="335026" y="215887"/>
                </a:lnTo>
                <a:lnTo>
                  <a:pt x="341122" y="170560"/>
                </a:lnTo>
                <a:lnTo>
                  <a:pt x="335026" y="125234"/>
                </a:lnTo>
                <a:lnTo>
                  <a:pt x="317830" y="84493"/>
                </a:lnTo>
                <a:lnTo>
                  <a:pt x="291147" y="49974"/>
                </a:lnTo>
                <a:lnTo>
                  <a:pt x="256628" y="23291"/>
                </a:lnTo>
                <a:lnTo>
                  <a:pt x="215887" y="6095"/>
                </a:lnTo>
                <a:lnTo>
                  <a:pt x="170561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371278" y="4024598"/>
            <a:ext cx="103823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spc="-4" dirty="0">
                <a:latin typeface="Microsoft Sans Serif"/>
                <a:cs typeface="Microsoft Sans Serif"/>
              </a:rPr>
              <a:t>1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738877" y="4030217"/>
            <a:ext cx="257175" cy="256223"/>
          </a:xfrm>
          <a:custGeom>
            <a:avLst/>
            <a:gdLst/>
            <a:ahLst/>
            <a:cxnLst/>
            <a:rect l="l" t="t" r="r" b="b"/>
            <a:pathLst>
              <a:path w="342900" h="341629">
                <a:moveTo>
                  <a:pt x="171450" y="0"/>
                </a:moveTo>
                <a:lnTo>
                  <a:pt x="125857" y="6096"/>
                </a:lnTo>
                <a:lnTo>
                  <a:pt x="84886" y="23291"/>
                </a:lnTo>
                <a:lnTo>
                  <a:pt x="50190" y="49974"/>
                </a:lnTo>
                <a:lnTo>
                  <a:pt x="23393" y="84493"/>
                </a:lnTo>
                <a:lnTo>
                  <a:pt x="6121" y="125234"/>
                </a:lnTo>
                <a:lnTo>
                  <a:pt x="0" y="170561"/>
                </a:lnTo>
                <a:lnTo>
                  <a:pt x="6121" y="215887"/>
                </a:lnTo>
                <a:lnTo>
                  <a:pt x="23393" y="256628"/>
                </a:lnTo>
                <a:lnTo>
                  <a:pt x="50190" y="291147"/>
                </a:lnTo>
                <a:lnTo>
                  <a:pt x="84886" y="317830"/>
                </a:lnTo>
                <a:lnTo>
                  <a:pt x="125857" y="335026"/>
                </a:lnTo>
                <a:lnTo>
                  <a:pt x="171450" y="341122"/>
                </a:lnTo>
                <a:lnTo>
                  <a:pt x="217043" y="335026"/>
                </a:lnTo>
                <a:lnTo>
                  <a:pt x="258013" y="317830"/>
                </a:lnTo>
                <a:lnTo>
                  <a:pt x="292696" y="291147"/>
                </a:lnTo>
                <a:lnTo>
                  <a:pt x="319506" y="256628"/>
                </a:lnTo>
                <a:lnTo>
                  <a:pt x="336778" y="215887"/>
                </a:lnTo>
                <a:lnTo>
                  <a:pt x="342900" y="170561"/>
                </a:lnTo>
                <a:lnTo>
                  <a:pt x="336778" y="125234"/>
                </a:lnTo>
                <a:lnTo>
                  <a:pt x="319506" y="84493"/>
                </a:lnTo>
                <a:lnTo>
                  <a:pt x="292696" y="49974"/>
                </a:lnTo>
                <a:lnTo>
                  <a:pt x="258013" y="23291"/>
                </a:lnTo>
                <a:lnTo>
                  <a:pt x="217043" y="6096"/>
                </a:lnTo>
                <a:lnTo>
                  <a:pt x="171450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814506" y="4037837"/>
            <a:ext cx="103823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spc="-4" dirty="0">
                <a:latin typeface="Microsoft Sans Serif"/>
                <a:cs typeface="Microsoft Sans Serif"/>
              </a:rPr>
              <a:t>2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163055" y="4030217"/>
            <a:ext cx="256223" cy="256223"/>
          </a:xfrm>
          <a:custGeom>
            <a:avLst/>
            <a:gdLst/>
            <a:ahLst/>
            <a:cxnLst/>
            <a:rect l="l" t="t" r="r" b="b"/>
            <a:pathLst>
              <a:path w="341629" h="341629">
                <a:moveTo>
                  <a:pt x="170560" y="0"/>
                </a:moveTo>
                <a:lnTo>
                  <a:pt x="125234" y="6096"/>
                </a:lnTo>
                <a:lnTo>
                  <a:pt x="84493" y="23291"/>
                </a:lnTo>
                <a:lnTo>
                  <a:pt x="49974" y="49974"/>
                </a:lnTo>
                <a:lnTo>
                  <a:pt x="23291" y="84493"/>
                </a:lnTo>
                <a:lnTo>
                  <a:pt x="6095" y="125234"/>
                </a:lnTo>
                <a:lnTo>
                  <a:pt x="0" y="170561"/>
                </a:lnTo>
                <a:lnTo>
                  <a:pt x="6095" y="215887"/>
                </a:lnTo>
                <a:lnTo>
                  <a:pt x="23291" y="256628"/>
                </a:lnTo>
                <a:lnTo>
                  <a:pt x="49974" y="291147"/>
                </a:lnTo>
                <a:lnTo>
                  <a:pt x="84493" y="317830"/>
                </a:lnTo>
                <a:lnTo>
                  <a:pt x="125234" y="335026"/>
                </a:lnTo>
                <a:lnTo>
                  <a:pt x="170560" y="341122"/>
                </a:lnTo>
                <a:lnTo>
                  <a:pt x="215887" y="335026"/>
                </a:lnTo>
                <a:lnTo>
                  <a:pt x="256628" y="317830"/>
                </a:lnTo>
                <a:lnTo>
                  <a:pt x="291147" y="291147"/>
                </a:lnTo>
                <a:lnTo>
                  <a:pt x="317830" y="256628"/>
                </a:lnTo>
                <a:lnTo>
                  <a:pt x="335025" y="215887"/>
                </a:lnTo>
                <a:lnTo>
                  <a:pt x="341121" y="170561"/>
                </a:lnTo>
                <a:lnTo>
                  <a:pt x="335025" y="125234"/>
                </a:lnTo>
                <a:lnTo>
                  <a:pt x="317830" y="84493"/>
                </a:lnTo>
                <a:lnTo>
                  <a:pt x="291147" y="49974"/>
                </a:lnTo>
                <a:lnTo>
                  <a:pt x="256628" y="23291"/>
                </a:lnTo>
                <a:lnTo>
                  <a:pt x="215887" y="6096"/>
                </a:lnTo>
                <a:lnTo>
                  <a:pt x="170560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6242303" y="4039647"/>
            <a:ext cx="103823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spc="-4" dirty="0">
                <a:latin typeface="Microsoft Sans Serif"/>
                <a:cs typeface="Microsoft Sans Serif"/>
              </a:rPr>
              <a:t>3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619237" y="4030217"/>
            <a:ext cx="256223" cy="256223"/>
          </a:xfrm>
          <a:custGeom>
            <a:avLst/>
            <a:gdLst/>
            <a:ahLst/>
            <a:cxnLst/>
            <a:rect l="l" t="t" r="r" b="b"/>
            <a:pathLst>
              <a:path w="341629" h="341629">
                <a:moveTo>
                  <a:pt x="170560" y="0"/>
                </a:moveTo>
                <a:lnTo>
                  <a:pt x="125234" y="6096"/>
                </a:lnTo>
                <a:lnTo>
                  <a:pt x="84493" y="23291"/>
                </a:lnTo>
                <a:lnTo>
                  <a:pt x="49974" y="49974"/>
                </a:lnTo>
                <a:lnTo>
                  <a:pt x="23291" y="84493"/>
                </a:lnTo>
                <a:lnTo>
                  <a:pt x="6095" y="125234"/>
                </a:lnTo>
                <a:lnTo>
                  <a:pt x="0" y="170561"/>
                </a:lnTo>
                <a:lnTo>
                  <a:pt x="6095" y="215887"/>
                </a:lnTo>
                <a:lnTo>
                  <a:pt x="23291" y="256628"/>
                </a:lnTo>
                <a:lnTo>
                  <a:pt x="49974" y="291147"/>
                </a:lnTo>
                <a:lnTo>
                  <a:pt x="84493" y="317830"/>
                </a:lnTo>
                <a:lnTo>
                  <a:pt x="125234" y="335026"/>
                </a:lnTo>
                <a:lnTo>
                  <a:pt x="170560" y="341122"/>
                </a:lnTo>
                <a:lnTo>
                  <a:pt x="215887" y="335026"/>
                </a:lnTo>
                <a:lnTo>
                  <a:pt x="256628" y="317830"/>
                </a:lnTo>
                <a:lnTo>
                  <a:pt x="291147" y="291147"/>
                </a:lnTo>
                <a:lnTo>
                  <a:pt x="317830" y="256628"/>
                </a:lnTo>
                <a:lnTo>
                  <a:pt x="335025" y="215887"/>
                </a:lnTo>
                <a:lnTo>
                  <a:pt x="341121" y="170561"/>
                </a:lnTo>
                <a:lnTo>
                  <a:pt x="335025" y="125234"/>
                </a:lnTo>
                <a:lnTo>
                  <a:pt x="317830" y="84493"/>
                </a:lnTo>
                <a:lnTo>
                  <a:pt x="291147" y="49974"/>
                </a:lnTo>
                <a:lnTo>
                  <a:pt x="256628" y="23291"/>
                </a:lnTo>
                <a:lnTo>
                  <a:pt x="215887" y="6096"/>
                </a:lnTo>
                <a:lnTo>
                  <a:pt x="170560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7690008" y="4040753"/>
            <a:ext cx="103823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spc="-4" dirty="0">
                <a:latin typeface="Microsoft Sans Serif"/>
                <a:cs typeface="Microsoft Sans Serif"/>
              </a:rPr>
              <a:t>4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06512" y="3182910"/>
            <a:ext cx="103823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spc="-4" dirty="0">
                <a:latin typeface="Microsoft Sans Serif"/>
                <a:cs typeface="Microsoft Sans Serif"/>
              </a:rPr>
              <a:t>7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268757" y="1104423"/>
            <a:ext cx="2474444" cy="1309109"/>
          </a:xfrm>
          <a:prstGeom prst="rect">
            <a:avLst/>
          </a:prstGeom>
        </p:spPr>
        <p:txBody>
          <a:bodyPr vert="horz" wrap="square" lIns="0" tIns="119539" rIns="0" bIns="0" rtlCol="0">
            <a:spAutoFit/>
          </a:bodyPr>
          <a:lstStyle/>
          <a:p>
            <a:pPr marL="9525" marR="3810">
              <a:lnSpc>
                <a:spcPct val="78200"/>
              </a:lnSpc>
              <a:spcBef>
                <a:spcPts val="941"/>
              </a:spcBef>
            </a:pPr>
            <a:r>
              <a:rPr sz="3300" spc="-390" dirty="0" err="1"/>
              <a:t>Краткая</a:t>
            </a:r>
            <a:r>
              <a:rPr sz="3300" spc="-390" dirty="0"/>
              <a:t> </a:t>
            </a:r>
            <a:r>
              <a:rPr sz="3300" spc="-386" dirty="0"/>
              <a:t> </a:t>
            </a:r>
            <a:r>
              <a:rPr sz="3300" spc="-319" dirty="0" err="1"/>
              <a:t>и</a:t>
            </a:r>
            <a:r>
              <a:rPr sz="3300" spc="-311" dirty="0" err="1"/>
              <a:t>с</a:t>
            </a:r>
            <a:r>
              <a:rPr sz="3300" spc="-319" dirty="0" err="1"/>
              <a:t>тори</a:t>
            </a:r>
            <a:r>
              <a:rPr sz="3300" spc="-315" dirty="0" err="1"/>
              <a:t>ч</a:t>
            </a:r>
            <a:r>
              <a:rPr sz="3300" spc="-319" dirty="0" err="1"/>
              <a:t>е</a:t>
            </a:r>
            <a:r>
              <a:rPr sz="3300" spc="-311" dirty="0" err="1"/>
              <a:t>ск</a:t>
            </a:r>
            <a:r>
              <a:rPr sz="3300" dirty="0" err="1"/>
              <a:t>а</a:t>
            </a:r>
            <a:r>
              <a:rPr sz="3300" spc="-315" dirty="0" err="1"/>
              <a:t>я</a:t>
            </a:r>
            <a:r>
              <a:rPr sz="3300" spc="244" dirty="0"/>
              <a:t> </a:t>
            </a:r>
            <a:r>
              <a:rPr sz="3300" spc="-300" dirty="0"/>
              <a:t>справка</a:t>
            </a:r>
            <a:endParaRPr sz="3300" dirty="0"/>
          </a:p>
        </p:txBody>
      </p:sp>
      <p:sp>
        <p:nvSpPr>
          <p:cNvPr id="19" name="object 19"/>
          <p:cNvSpPr txBox="1"/>
          <p:nvPr/>
        </p:nvSpPr>
        <p:spPr>
          <a:xfrm>
            <a:off x="327965" y="2570855"/>
            <a:ext cx="1475898" cy="3323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2100" spc="-19" dirty="0">
                <a:latin typeface="Microsoft Sans Serif"/>
                <a:cs typeface="Microsoft Sans Serif"/>
              </a:rPr>
              <a:t>Х</a:t>
            </a:r>
            <a:r>
              <a:rPr sz="2100" spc="-11" dirty="0">
                <a:latin typeface="Microsoft Sans Serif"/>
                <a:cs typeface="Microsoft Sans Serif"/>
              </a:rPr>
              <a:t>роно</a:t>
            </a:r>
            <a:r>
              <a:rPr sz="2100" spc="-15" dirty="0">
                <a:latin typeface="Microsoft Sans Serif"/>
                <a:cs typeface="Microsoft Sans Serif"/>
              </a:rPr>
              <a:t>л</a:t>
            </a:r>
            <a:r>
              <a:rPr sz="2100" spc="-11" dirty="0">
                <a:latin typeface="Microsoft Sans Serif"/>
                <a:cs typeface="Microsoft Sans Serif"/>
              </a:rPr>
              <a:t>о</a:t>
            </a:r>
            <a:r>
              <a:rPr sz="2100" spc="-19" dirty="0">
                <a:latin typeface="Microsoft Sans Serif"/>
                <a:cs typeface="Microsoft Sans Serif"/>
              </a:rPr>
              <a:t>ги</a:t>
            </a:r>
            <a:r>
              <a:rPr sz="2100" spc="-4" dirty="0">
                <a:latin typeface="Microsoft Sans Serif"/>
                <a:cs typeface="Microsoft Sans Serif"/>
              </a:rPr>
              <a:t>я</a:t>
            </a:r>
            <a:endParaRPr sz="2100" dirty="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40493" y="3183312"/>
            <a:ext cx="103823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spc="-4" dirty="0">
                <a:latin typeface="Microsoft Sans Serif"/>
                <a:cs typeface="Microsoft Sans Serif"/>
              </a:rPr>
              <a:t>6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618094" y="3163824"/>
            <a:ext cx="256223" cy="256223"/>
          </a:xfrm>
          <a:custGeom>
            <a:avLst/>
            <a:gdLst/>
            <a:ahLst/>
            <a:cxnLst/>
            <a:rect l="l" t="t" r="r" b="b"/>
            <a:pathLst>
              <a:path w="341629" h="341629">
                <a:moveTo>
                  <a:pt x="170560" y="0"/>
                </a:moveTo>
                <a:lnTo>
                  <a:pt x="125234" y="6096"/>
                </a:lnTo>
                <a:lnTo>
                  <a:pt x="84493" y="23291"/>
                </a:lnTo>
                <a:lnTo>
                  <a:pt x="49974" y="49974"/>
                </a:lnTo>
                <a:lnTo>
                  <a:pt x="23291" y="84493"/>
                </a:lnTo>
                <a:lnTo>
                  <a:pt x="6095" y="125234"/>
                </a:lnTo>
                <a:lnTo>
                  <a:pt x="0" y="170561"/>
                </a:lnTo>
                <a:lnTo>
                  <a:pt x="6095" y="215887"/>
                </a:lnTo>
                <a:lnTo>
                  <a:pt x="23291" y="256628"/>
                </a:lnTo>
                <a:lnTo>
                  <a:pt x="49974" y="291147"/>
                </a:lnTo>
                <a:lnTo>
                  <a:pt x="84493" y="317830"/>
                </a:lnTo>
                <a:lnTo>
                  <a:pt x="125234" y="335026"/>
                </a:lnTo>
                <a:lnTo>
                  <a:pt x="170560" y="341122"/>
                </a:lnTo>
                <a:lnTo>
                  <a:pt x="215887" y="335026"/>
                </a:lnTo>
                <a:lnTo>
                  <a:pt x="256628" y="317830"/>
                </a:lnTo>
                <a:lnTo>
                  <a:pt x="291147" y="291147"/>
                </a:lnTo>
                <a:lnTo>
                  <a:pt x="317830" y="256628"/>
                </a:lnTo>
                <a:lnTo>
                  <a:pt x="335025" y="215887"/>
                </a:lnTo>
                <a:lnTo>
                  <a:pt x="341121" y="170561"/>
                </a:lnTo>
                <a:lnTo>
                  <a:pt x="335025" y="125234"/>
                </a:lnTo>
                <a:lnTo>
                  <a:pt x="317830" y="84493"/>
                </a:lnTo>
                <a:lnTo>
                  <a:pt x="291147" y="49974"/>
                </a:lnTo>
                <a:lnTo>
                  <a:pt x="256628" y="23291"/>
                </a:lnTo>
                <a:lnTo>
                  <a:pt x="215887" y="6096"/>
                </a:lnTo>
                <a:lnTo>
                  <a:pt x="170560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7328345" y="2560680"/>
            <a:ext cx="1151096" cy="82702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 algn="ctr">
              <a:lnSpc>
                <a:spcPct val="117800"/>
              </a:lnSpc>
              <a:spcBef>
                <a:spcPts val="75"/>
              </a:spcBef>
            </a:pPr>
            <a:r>
              <a:rPr sz="1050" spc="-19" dirty="0">
                <a:latin typeface="Microsoft Sans Serif"/>
                <a:cs typeface="Microsoft Sans Serif"/>
              </a:rPr>
              <a:t>У</a:t>
            </a:r>
            <a:r>
              <a:rPr sz="1050" spc="-15" dirty="0">
                <a:latin typeface="Microsoft Sans Serif"/>
                <a:cs typeface="Microsoft Sans Serif"/>
              </a:rPr>
              <a:t>к</a:t>
            </a:r>
            <a:r>
              <a:rPr sz="1050" spc="-23" dirty="0">
                <a:latin typeface="Microsoft Sans Serif"/>
                <a:cs typeface="Microsoft Sans Serif"/>
              </a:rPr>
              <a:t>раин</a:t>
            </a:r>
            <a:r>
              <a:rPr sz="1050" dirty="0">
                <a:latin typeface="Microsoft Sans Serif"/>
                <a:cs typeface="Microsoft Sans Serif"/>
              </a:rPr>
              <a:t>а</a:t>
            </a:r>
            <a:r>
              <a:rPr sz="1050" spc="-64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в</a:t>
            </a:r>
            <a:r>
              <a:rPr sz="1050" spc="-19" dirty="0">
                <a:latin typeface="Microsoft Sans Serif"/>
                <a:cs typeface="Microsoft Sans Serif"/>
              </a:rPr>
              <a:t> </a:t>
            </a:r>
            <a:r>
              <a:rPr sz="1050" spc="4" dirty="0">
                <a:latin typeface="Microsoft Sans Serif"/>
                <a:cs typeface="Microsoft Sans Serif"/>
              </a:rPr>
              <a:t>с</a:t>
            </a:r>
            <a:r>
              <a:rPr sz="1050" spc="-4" dirty="0">
                <a:latin typeface="Microsoft Sans Serif"/>
                <a:cs typeface="Microsoft Sans Serif"/>
              </a:rPr>
              <a:t>о</a:t>
            </a:r>
            <a:r>
              <a:rPr sz="1050" spc="4" dirty="0">
                <a:latin typeface="Microsoft Sans Serif"/>
                <a:cs typeface="Microsoft Sans Serif"/>
              </a:rPr>
              <a:t>ст</a:t>
            </a:r>
            <a:r>
              <a:rPr sz="1050" spc="-4" dirty="0">
                <a:latin typeface="Microsoft Sans Serif"/>
                <a:cs typeface="Microsoft Sans Serif"/>
              </a:rPr>
              <a:t>а</a:t>
            </a:r>
            <a:r>
              <a:rPr sz="1050" spc="-11" dirty="0">
                <a:latin typeface="Microsoft Sans Serif"/>
                <a:cs typeface="Microsoft Sans Serif"/>
              </a:rPr>
              <a:t>в</a:t>
            </a:r>
            <a:r>
              <a:rPr sz="1050" dirty="0">
                <a:latin typeface="Microsoft Sans Serif"/>
                <a:cs typeface="Microsoft Sans Serif"/>
              </a:rPr>
              <a:t>е  </a:t>
            </a:r>
            <a:r>
              <a:rPr sz="1050" spc="-8" dirty="0">
                <a:latin typeface="Microsoft Sans Serif"/>
                <a:cs typeface="Microsoft Sans Serif"/>
              </a:rPr>
              <a:t>СССР</a:t>
            </a:r>
            <a:endParaRPr sz="1050">
              <a:latin typeface="Microsoft Sans Serif"/>
              <a:cs typeface="Microsoft Sans Serif"/>
            </a:endParaRPr>
          </a:p>
          <a:p>
            <a:pPr marL="4286" algn="ctr">
              <a:spcBef>
                <a:spcPts val="225"/>
              </a:spcBef>
            </a:pPr>
            <a:r>
              <a:rPr sz="1050" dirty="0">
                <a:latin typeface="Microsoft Sans Serif"/>
                <a:cs typeface="Microsoft Sans Serif"/>
              </a:rPr>
              <a:t>(</a:t>
            </a:r>
            <a:r>
              <a:rPr sz="1050" spc="-4" dirty="0">
                <a:latin typeface="Microsoft Sans Serif"/>
                <a:cs typeface="Microsoft Sans Serif"/>
              </a:rPr>
              <a:t>192</a:t>
            </a:r>
            <a:r>
              <a:rPr sz="1050" spc="-11" dirty="0">
                <a:latin typeface="Microsoft Sans Serif"/>
                <a:cs typeface="Microsoft Sans Serif"/>
              </a:rPr>
              <a:t>2-199</a:t>
            </a:r>
            <a:r>
              <a:rPr sz="1050" dirty="0">
                <a:latin typeface="Microsoft Sans Serif"/>
                <a:cs typeface="Microsoft Sans Serif"/>
              </a:rPr>
              <a:t>1</a:t>
            </a:r>
            <a:r>
              <a:rPr sz="1050" spc="-64" dirty="0">
                <a:latin typeface="Microsoft Sans Serif"/>
                <a:cs typeface="Microsoft Sans Serif"/>
              </a:rPr>
              <a:t> </a:t>
            </a:r>
            <a:r>
              <a:rPr sz="1050" spc="-45" dirty="0">
                <a:latin typeface="Microsoft Sans Serif"/>
                <a:cs typeface="Microsoft Sans Serif"/>
              </a:rPr>
              <a:t>гг</a:t>
            </a:r>
            <a:r>
              <a:rPr sz="1050" spc="-41" dirty="0">
                <a:latin typeface="Microsoft Sans Serif"/>
                <a:cs typeface="Microsoft Sans Serif"/>
              </a:rPr>
              <a:t>.</a:t>
            </a:r>
            <a:r>
              <a:rPr sz="1050" dirty="0">
                <a:latin typeface="Microsoft Sans Serif"/>
                <a:cs typeface="Microsoft Sans Serif"/>
              </a:rPr>
              <a:t>)</a:t>
            </a:r>
            <a:endParaRPr sz="1050">
              <a:latin typeface="Microsoft Sans Serif"/>
              <a:cs typeface="Microsoft Sans Serif"/>
            </a:endParaRPr>
          </a:p>
          <a:p>
            <a:pPr marL="374809">
              <a:spcBef>
                <a:spcPts val="525"/>
              </a:spcBef>
            </a:pPr>
            <a:r>
              <a:rPr sz="1200" spc="-4" dirty="0">
                <a:latin typeface="Microsoft Sans Serif"/>
                <a:cs typeface="Microsoft Sans Serif"/>
              </a:rPr>
              <a:t>5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88225" y="2576198"/>
            <a:ext cx="1363504" cy="381258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26695" marR="3810" indent="-217646">
              <a:lnSpc>
                <a:spcPct val="114999"/>
              </a:lnSpc>
              <a:spcBef>
                <a:spcPts val="75"/>
              </a:spcBef>
            </a:pPr>
            <a:r>
              <a:rPr sz="1050" spc="-15" dirty="0">
                <a:latin typeface="Microsoft Sans Serif"/>
                <a:cs typeface="Microsoft Sans Serif"/>
              </a:rPr>
              <a:t>Ми</a:t>
            </a:r>
            <a:r>
              <a:rPr sz="1050" spc="-11" dirty="0">
                <a:latin typeface="Microsoft Sans Serif"/>
                <a:cs typeface="Microsoft Sans Serif"/>
              </a:rPr>
              <a:t>н</a:t>
            </a:r>
            <a:r>
              <a:rPr sz="1050" spc="-8" dirty="0">
                <a:latin typeface="Microsoft Sans Serif"/>
                <a:cs typeface="Microsoft Sans Serif"/>
              </a:rPr>
              <a:t>ск</a:t>
            </a:r>
            <a:r>
              <a:rPr sz="1050" spc="-15" dirty="0">
                <a:latin typeface="Microsoft Sans Serif"/>
                <a:cs typeface="Microsoft Sans Serif"/>
              </a:rPr>
              <a:t>и</a:t>
            </a:r>
            <a:r>
              <a:rPr sz="1050" spc="-11" dirty="0">
                <a:latin typeface="Microsoft Sans Serif"/>
                <a:cs typeface="Microsoft Sans Serif"/>
              </a:rPr>
              <a:t>е</a:t>
            </a:r>
            <a:r>
              <a:rPr sz="1050" spc="-38" dirty="0">
                <a:latin typeface="Microsoft Sans Serif"/>
                <a:cs typeface="Microsoft Sans Serif"/>
              </a:rPr>
              <a:t> </a:t>
            </a:r>
            <a:r>
              <a:rPr sz="1050" spc="4" dirty="0">
                <a:latin typeface="Microsoft Sans Serif"/>
                <a:cs typeface="Microsoft Sans Serif"/>
              </a:rPr>
              <a:t>с</a:t>
            </a:r>
            <a:r>
              <a:rPr sz="1050" spc="-4" dirty="0">
                <a:latin typeface="Microsoft Sans Serif"/>
                <a:cs typeface="Microsoft Sans Serif"/>
              </a:rPr>
              <a:t>о</a:t>
            </a:r>
            <a:r>
              <a:rPr sz="1050" dirty="0">
                <a:latin typeface="Microsoft Sans Serif"/>
                <a:cs typeface="Microsoft Sans Serif"/>
              </a:rPr>
              <a:t>гл</a:t>
            </a:r>
            <a:r>
              <a:rPr sz="1050" spc="-11" dirty="0">
                <a:latin typeface="Microsoft Sans Serif"/>
                <a:cs typeface="Microsoft Sans Serif"/>
              </a:rPr>
              <a:t>аш</a:t>
            </a:r>
            <a:r>
              <a:rPr sz="1050" spc="-4" dirty="0">
                <a:latin typeface="Microsoft Sans Serif"/>
                <a:cs typeface="Microsoft Sans Serif"/>
              </a:rPr>
              <a:t>е</a:t>
            </a:r>
            <a:r>
              <a:rPr sz="1050" spc="-11" dirty="0">
                <a:latin typeface="Microsoft Sans Serif"/>
                <a:cs typeface="Microsoft Sans Serif"/>
              </a:rPr>
              <a:t>н</a:t>
            </a:r>
            <a:r>
              <a:rPr sz="1050" spc="-8" dirty="0">
                <a:latin typeface="Microsoft Sans Serif"/>
                <a:cs typeface="Microsoft Sans Serif"/>
              </a:rPr>
              <a:t>и</a:t>
            </a:r>
            <a:r>
              <a:rPr sz="1050" spc="-4" dirty="0">
                <a:latin typeface="Microsoft Sans Serif"/>
                <a:cs typeface="Microsoft Sans Serif"/>
              </a:rPr>
              <a:t>я </a:t>
            </a:r>
            <a:r>
              <a:rPr sz="1050" dirty="0">
                <a:latin typeface="Microsoft Sans Serif"/>
                <a:cs typeface="Microsoft Sans Serif"/>
              </a:rPr>
              <a:t> (</a:t>
            </a:r>
            <a:r>
              <a:rPr sz="1050" spc="-4" dirty="0">
                <a:latin typeface="Microsoft Sans Serif"/>
                <a:cs typeface="Microsoft Sans Serif"/>
              </a:rPr>
              <a:t>201</a:t>
            </a:r>
            <a:r>
              <a:rPr sz="1050" spc="-11" dirty="0">
                <a:latin typeface="Microsoft Sans Serif"/>
                <a:cs typeface="Microsoft Sans Serif"/>
              </a:rPr>
              <a:t>4-201</a:t>
            </a:r>
            <a:r>
              <a:rPr sz="1050" dirty="0">
                <a:latin typeface="Microsoft Sans Serif"/>
                <a:cs typeface="Microsoft Sans Serif"/>
              </a:rPr>
              <a:t>5</a:t>
            </a:r>
            <a:r>
              <a:rPr sz="1050" spc="-64" dirty="0">
                <a:latin typeface="Microsoft Sans Serif"/>
                <a:cs typeface="Microsoft Sans Serif"/>
              </a:rPr>
              <a:t> </a:t>
            </a:r>
            <a:r>
              <a:rPr sz="1050" spc="-45" dirty="0">
                <a:latin typeface="Microsoft Sans Serif"/>
                <a:cs typeface="Microsoft Sans Serif"/>
              </a:rPr>
              <a:t>гг</a:t>
            </a:r>
            <a:r>
              <a:rPr sz="1050" spc="-41" dirty="0">
                <a:latin typeface="Microsoft Sans Serif"/>
                <a:cs typeface="Microsoft Sans Serif"/>
              </a:rPr>
              <a:t>.</a:t>
            </a:r>
            <a:r>
              <a:rPr sz="1050" dirty="0">
                <a:latin typeface="Microsoft Sans Serif"/>
                <a:cs typeface="Microsoft Sans Serif"/>
              </a:rPr>
              <a:t>)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88792" y="4406039"/>
            <a:ext cx="1005840" cy="33278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19551" marR="3810" indent="-210503">
              <a:spcBef>
                <a:spcPts val="75"/>
              </a:spcBef>
            </a:pPr>
            <a:r>
              <a:rPr sz="1050" spc="-19" dirty="0">
                <a:latin typeface="Microsoft Sans Serif"/>
                <a:cs typeface="Microsoft Sans Serif"/>
              </a:rPr>
              <a:t>К</a:t>
            </a:r>
            <a:r>
              <a:rPr sz="1050" spc="-23" dirty="0">
                <a:latin typeface="Microsoft Sans Serif"/>
                <a:cs typeface="Microsoft Sans Serif"/>
              </a:rPr>
              <a:t>ре</a:t>
            </a:r>
            <a:r>
              <a:rPr sz="1050" spc="-19" dirty="0">
                <a:latin typeface="Microsoft Sans Serif"/>
                <a:cs typeface="Microsoft Sans Serif"/>
              </a:rPr>
              <a:t>щ</a:t>
            </a:r>
            <a:r>
              <a:rPr sz="1050" spc="-23" dirty="0">
                <a:latin typeface="Microsoft Sans Serif"/>
                <a:cs typeface="Microsoft Sans Serif"/>
              </a:rPr>
              <a:t>ени</a:t>
            </a:r>
            <a:r>
              <a:rPr sz="1050" dirty="0">
                <a:latin typeface="Microsoft Sans Serif"/>
                <a:cs typeface="Microsoft Sans Serif"/>
              </a:rPr>
              <a:t>е</a:t>
            </a:r>
            <a:r>
              <a:rPr sz="1050" spc="-53" dirty="0">
                <a:latin typeface="Microsoft Sans Serif"/>
                <a:cs typeface="Microsoft Sans Serif"/>
              </a:rPr>
              <a:t> </a:t>
            </a:r>
            <a:r>
              <a:rPr sz="1050" spc="-11" dirty="0">
                <a:latin typeface="Microsoft Sans Serif"/>
                <a:cs typeface="Microsoft Sans Serif"/>
              </a:rPr>
              <a:t>Р</a:t>
            </a:r>
            <a:r>
              <a:rPr sz="1050" spc="-8" dirty="0">
                <a:latin typeface="Microsoft Sans Serif"/>
                <a:cs typeface="Microsoft Sans Serif"/>
              </a:rPr>
              <a:t>ус</a:t>
            </a:r>
            <a:r>
              <a:rPr sz="1050" spc="-15" dirty="0">
                <a:latin typeface="Microsoft Sans Serif"/>
                <a:cs typeface="Microsoft Sans Serif"/>
              </a:rPr>
              <a:t>и </a:t>
            </a:r>
            <a:r>
              <a:rPr sz="1050" dirty="0">
                <a:latin typeface="Microsoft Sans Serif"/>
                <a:cs typeface="Microsoft Sans Serif"/>
              </a:rPr>
              <a:t> </a:t>
            </a:r>
            <a:r>
              <a:rPr sz="1050" spc="-4" dirty="0">
                <a:latin typeface="Microsoft Sans Serif"/>
                <a:cs typeface="Microsoft Sans Serif"/>
              </a:rPr>
              <a:t>(988</a:t>
            </a:r>
            <a:r>
              <a:rPr sz="1050" spc="-45" dirty="0">
                <a:latin typeface="Microsoft Sans Serif"/>
                <a:cs typeface="Microsoft Sans Serif"/>
              </a:rPr>
              <a:t> </a:t>
            </a:r>
            <a:r>
              <a:rPr sz="1050" spc="-23" dirty="0">
                <a:latin typeface="Microsoft Sans Serif"/>
                <a:cs typeface="Microsoft Sans Serif"/>
              </a:rPr>
              <a:t>год)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222491" y="4345459"/>
            <a:ext cx="1343978" cy="49436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 indent="953" algn="ctr">
              <a:spcBef>
                <a:spcPts val="75"/>
              </a:spcBef>
            </a:pPr>
            <a:r>
              <a:rPr sz="1050" spc="-19" dirty="0">
                <a:latin typeface="Microsoft Sans Serif"/>
                <a:cs typeface="Microsoft Sans Serif"/>
              </a:rPr>
              <a:t>Деятельность 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-11" dirty="0">
                <a:latin typeface="Microsoft Sans Serif"/>
                <a:cs typeface="Microsoft Sans Serif"/>
              </a:rPr>
              <a:t>А</a:t>
            </a:r>
            <a:r>
              <a:rPr sz="1050" spc="-8" dirty="0">
                <a:latin typeface="Microsoft Sans Serif"/>
                <a:cs typeface="Microsoft Sans Serif"/>
              </a:rPr>
              <a:t>л</a:t>
            </a:r>
            <a:r>
              <a:rPr sz="1050" spc="-11" dirty="0">
                <a:latin typeface="Microsoft Sans Serif"/>
                <a:cs typeface="Microsoft Sans Serif"/>
              </a:rPr>
              <a:t>е</a:t>
            </a:r>
            <a:r>
              <a:rPr sz="1050" spc="-8" dirty="0">
                <a:latin typeface="Microsoft Sans Serif"/>
                <a:cs typeface="Microsoft Sans Serif"/>
              </a:rPr>
              <a:t>кс</a:t>
            </a:r>
            <a:r>
              <a:rPr sz="1050" spc="-11" dirty="0">
                <a:latin typeface="Microsoft Sans Serif"/>
                <a:cs typeface="Microsoft Sans Serif"/>
              </a:rPr>
              <a:t>андр</a:t>
            </a:r>
            <a:r>
              <a:rPr sz="1050" dirty="0">
                <a:latin typeface="Microsoft Sans Serif"/>
                <a:cs typeface="Microsoft Sans Serif"/>
              </a:rPr>
              <a:t>а</a:t>
            </a:r>
            <a:r>
              <a:rPr sz="1050" spc="-83" dirty="0">
                <a:latin typeface="Microsoft Sans Serif"/>
                <a:cs typeface="Microsoft Sans Serif"/>
              </a:rPr>
              <a:t> </a:t>
            </a:r>
            <a:r>
              <a:rPr sz="1050" spc="-23" dirty="0">
                <a:latin typeface="Microsoft Sans Serif"/>
                <a:cs typeface="Microsoft Sans Serif"/>
              </a:rPr>
              <a:t>Нев</a:t>
            </a:r>
            <a:r>
              <a:rPr sz="1050" spc="-15" dirty="0">
                <a:latin typeface="Microsoft Sans Serif"/>
                <a:cs typeface="Microsoft Sans Serif"/>
              </a:rPr>
              <a:t>ск</a:t>
            </a:r>
            <a:r>
              <a:rPr sz="1050" spc="-23" dirty="0">
                <a:latin typeface="Microsoft Sans Serif"/>
                <a:cs typeface="Microsoft Sans Serif"/>
              </a:rPr>
              <a:t>о</a:t>
            </a:r>
            <a:r>
              <a:rPr sz="1050" spc="-19" dirty="0">
                <a:latin typeface="Microsoft Sans Serif"/>
                <a:cs typeface="Microsoft Sans Serif"/>
              </a:rPr>
              <a:t>г</a:t>
            </a:r>
            <a:r>
              <a:rPr sz="1050" dirty="0">
                <a:latin typeface="Microsoft Sans Serif"/>
                <a:cs typeface="Microsoft Sans Serif"/>
              </a:rPr>
              <a:t>о  (</a:t>
            </a:r>
            <a:r>
              <a:rPr sz="1050" spc="-4" dirty="0">
                <a:latin typeface="Microsoft Sans Serif"/>
                <a:cs typeface="Microsoft Sans Serif"/>
              </a:rPr>
              <a:t>122</a:t>
            </a:r>
            <a:r>
              <a:rPr sz="1050" spc="-11" dirty="0">
                <a:latin typeface="Microsoft Sans Serif"/>
                <a:cs typeface="Microsoft Sans Serif"/>
              </a:rPr>
              <a:t>1-126</a:t>
            </a:r>
            <a:r>
              <a:rPr sz="1050" dirty="0">
                <a:latin typeface="Microsoft Sans Serif"/>
                <a:cs typeface="Microsoft Sans Serif"/>
              </a:rPr>
              <a:t>3</a:t>
            </a:r>
            <a:r>
              <a:rPr sz="1050" spc="-64" dirty="0">
                <a:latin typeface="Microsoft Sans Serif"/>
                <a:cs typeface="Microsoft Sans Serif"/>
              </a:rPr>
              <a:t> </a:t>
            </a:r>
            <a:r>
              <a:rPr sz="1050" spc="-45" dirty="0">
                <a:latin typeface="Microsoft Sans Serif"/>
                <a:cs typeface="Microsoft Sans Serif"/>
              </a:rPr>
              <a:t>гг</a:t>
            </a:r>
            <a:r>
              <a:rPr sz="1050" spc="-41" dirty="0">
                <a:latin typeface="Microsoft Sans Serif"/>
                <a:cs typeface="Microsoft Sans Serif"/>
              </a:rPr>
              <a:t>.</a:t>
            </a:r>
            <a:r>
              <a:rPr sz="1050" dirty="0">
                <a:latin typeface="Microsoft Sans Serif"/>
                <a:cs typeface="Microsoft Sans Serif"/>
              </a:rPr>
              <a:t>)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876744" y="4331418"/>
            <a:ext cx="1380648" cy="33278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51949" marR="3810" indent="-342900">
              <a:spcBef>
                <a:spcPts val="75"/>
              </a:spcBef>
            </a:pPr>
            <a:r>
              <a:rPr sz="1050" spc="-8" dirty="0">
                <a:latin typeface="Microsoft Sans Serif"/>
                <a:cs typeface="Microsoft Sans Serif"/>
              </a:rPr>
              <a:t>Переяславская </a:t>
            </a:r>
            <a:r>
              <a:rPr sz="1050" spc="-11" dirty="0">
                <a:latin typeface="Microsoft Sans Serif"/>
                <a:cs typeface="Microsoft Sans Serif"/>
              </a:rPr>
              <a:t>Рада </a:t>
            </a:r>
            <a:r>
              <a:rPr sz="1050" spc="-8" dirty="0">
                <a:latin typeface="Microsoft Sans Serif"/>
                <a:cs typeface="Microsoft Sans Serif"/>
              </a:rPr>
              <a:t> </a:t>
            </a:r>
            <a:r>
              <a:rPr sz="1050" spc="-4" dirty="0">
                <a:latin typeface="Microsoft Sans Serif"/>
                <a:cs typeface="Microsoft Sans Serif"/>
              </a:rPr>
              <a:t>(1654</a:t>
            </a:r>
            <a:r>
              <a:rPr sz="1050" spc="-60" dirty="0">
                <a:latin typeface="Microsoft Sans Serif"/>
                <a:cs typeface="Microsoft Sans Serif"/>
              </a:rPr>
              <a:t> </a:t>
            </a:r>
            <a:r>
              <a:rPr sz="1050" spc="-23" dirty="0">
                <a:latin typeface="Microsoft Sans Serif"/>
                <a:cs typeface="Microsoft Sans Serif"/>
              </a:rPr>
              <a:t>год)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439658" y="4338371"/>
            <a:ext cx="1347311" cy="33278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429" algn="ctr">
              <a:spcBef>
                <a:spcPts val="75"/>
              </a:spcBef>
            </a:pPr>
            <a:r>
              <a:rPr sz="1050" dirty="0">
                <a:latin typeface="Microsoft Sans Serif"/>
                <a:cs typeface="Microsoft Sans Serif"/>
              </a:rPr>
              <a:t>Штурм</a:t>
            </a:r>
            <a:r>
              <a:rPr sz="1050" spc="-53" dirty="0">
                <a:latin typeface="Microsoft Sans Serif"/>
                <a:cs typeface="Microsoft Sans Serif"/>
              </a:rPr>
              <a:t> </a:t>
            </a:r>
            <a:r>
              <a:rPr sz="1050" spc="-11" dirty="0">
                <a:latin typeface="Microsoft Sans Serif"/>
                <a:cs typeface="Microsoft Sans Serif"/>
              </a:rPr>
              <a:t>Очакова</a:t>
            </a:r>
            <a:endParaRPr sz="1050">
              <a:latin typeface="Microsoft Sans Serif"/>
              <a:cs typeface="Microsoft Sans Serif"/>
            </a:endParaRPr>
          </a:p>
          <a:p>
            <a:pPr algn="ctr">
              <a:spcBef>
                <a:spcPts val="4"/>
              </a:spcBef>
            </a:pPr>
            <a:r>
              <a:rPr sz="1050" dirty="0">
                <a:latin typeface="Microsoft Sans Serif"/>
                <a:cs typeface="Microsoft Sans Serif"/>
              </a:rPr>
              <a:t>(6</a:t>
            </a:r>
            <a:r>
              <a:rPr sz="1050" spc="-34" dirty="0">
                <a:latin typeface="Microsoft Sans Serif"/>
                <a:cs typeface="Microsoft Sans Serif"/>
              </a:rPr>
              <a:t> </a:t>
            </a:r>
            <a:r>
              <a:rPr sz="1050" spc="-11" dirty="0">
                <a:latin typeface="Microsoft Sans Serif"/>
                <a:cs typeface="Microsoft Sans Serif"/>
              </a:rPr>
              <a:t>декабря</a:t>
            </a:r>
            <a:r>
              <a:rPr sz="1050" spc="-49" dirty="0">
                <a:latin typeface="Microsoft Sans Serif"/>
                <a:cs typeface="Microsoft Sans Serif"/>
              </a:rPr>
              <a:t> </a:t>
            </a:r>
            <a:r>
              <a:rPr sz="1050" spc="-4" dirty="0">
                <a:latin typeface="Microsoft Sans Serif"/>
                <a:cs typeface="Microsoft Sans Serif"/>
              </a:rPr>
              <a:t>1788</a:t>
            </a:r>
            <a:r>
              <a:rPr sz="1050" spc="-60" dirty="0">
                <a:latin typeface="Microsoft Sans Serif"/>
                <a:cs typeface="Microsoft Sans Serif"/>
              </a:rPr>
              <a:t> </a:t>
            </a:r>
            <a:r>
              <a:rPr sz="1050" spc="-23" dirty="0">
                <a:latin typeface="Microsoft Sans Serif"/>
                <a:cs typeface="Microsoft Sans Serif"/>
              </a:rPr>
              <a:t>года)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575047" y="2578604"/>
            <a:ext cx="1603534" cy="39100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500539" marR="3810" indent="-491490">
              <a:lnSpc>
                <a:spcPct val="117800"/>
              </a:lnSpc>
              <a:spcBef>
                <a:spcPts val="75"/>
              </a:spcBef>
            </a:pPr>
            <a:r>
              <a:rPr sz="1050" spc="-15" dirty="0">
                <a:latin typeface="Microsoft Sans Serif"/>
                <a:cs typeface="Microsoft Sans Serif"/>
              </a:rPr>
              <a:t>Б</a:t>
            </a:r>
            <a:r>
              <a:rPr sz="1050" spc="-23" dirty="0">
                <a:latin typeface="Microsoft Sans Serif"/>
                <a:cs typeface="Microsoft Sans Serif"/>
              </a:rPr>
              <a:t>е</a:t>
            </a:r>
            <a:r>
              <a:rPr sz="1050" spc="-19" dirty="0">
                <a:latin typeface="Microsoft Sans Serif"/>
                <a:cs typeface="Microsoft Sans Serif"/>
              </a:rPr>
              <a:t>л</a:t>
            </a:r>
            <a:r>
              <a:rPr sz="1050" spc="-23" dirty="0">
                <a:latin typeface="Microsoft Sans Serif"/>
                <a:cs typeface="Microsoft Sans Serif"/>
              </a:rPr>
              <a:t>ове</a:t>
            </a:r>
            <a:r>
              <a:rPr sz="1050" spc="-19" dirty="0">
                <a:latin typeface="Microsoft Sans Serif"/>
                <a:cs typeface="Microsoft Sans Serif"/>
              </a:rPr>
              <a:t>ж</a:t>
            </a:r>
            <a:r>
              <a:rPr sz="1050" spc="-15" dirty="0">
                <a:latin typeface="Microsoft Sans Serif"/>
                <a:cs typeface="Microsoft Sans Serif"/>
              </a:rPr>
              <a:t>ск</a:t>
            </a:r>
            <a:r>
              <a:rPr sz="1050" spc="-23" dirty="0">
                <a:latin typeface="Microsoft Sans Serif"/>
                <a:cs typeface="Microsoft Sans Serif"/>
              </a:rPr>
              <a:t>о</a:t>
            </a:r>
            <a:r>
              <a:rPr sz="1050" dirty="0">
                <a:latin typeface="Microsoft Sans Serif"/>
                <a:cs typeface="Microsoft Sans Serif"/>
              </a:rPr>
              <a:t>е</a:t>
            </a:r>
            <a:r>
              <a:rPr sz="1050" spc="-71" dirty="0">
                <a:latin typeface="Microsoft Sans Serif"/>
                <a:cs typeface="Microsoft Sans Serif"/>
              </a:rPr>
              <a:t> </a:t>
            </a:r>
            <a:r>
              <a:rPr sz="1050" spc="4" dirty="0">
                <a:latin typeface="Microsoft Sans Serif"/>
                <a:cs typeface="Microsoft Sans Serif"/>
              </a:rPr>
              <a:t>с</a:t>
            </a:r>
            <a:r>
              <a:rPr sz="1050" spc="-4" dirty="0">
                <a:latin typeface="Microsoft Sans Serif"/>
                <a:cs typeface="Microsoft Sans Serif"/>
              </a:rPr>
              <a:t>о</a:t>
            </a:r>
            <a:r>
              <a:rPr sz="1050" dirty="0">
                <a:latin typeface="Microsoft Sans Serif"/>
                <a:cs typeface="Microsoft Sans Serif"/>
              </a:rPr>
              <a:t>г</a:t>
            </a:r>
            <a:r>
              <a:rPr sz="1050" spc="-8" dirty="0">
                <a:latin typeface="Microsoft Sans Serif"/>
                <a:cs typeface="Microsoft Sans Serif"/>
              </a:rPr>
              <a:t>л</a:t>
            </a:r>
            <a:r>
              <a:rPr sz="1050" spc="-4" dirty="0">
                <a:latin typeface="Microsoft Sans Serif"/>
                <a:cs typeface="Microsoft Sans Serif"/>
              </a:rPr>
              <a:t>а</a:t>
            </a:r>
            <a:r>
              <a:rPr sz="1050" spc="-8" dirty="0">
                <a:latin typeface="Microsoft Sans Serif"/>
                <a:cs typeface="Microsoft Sans Serif"/>
              </a:rPr>
              <a:t>ш</a:t>
            </a:r>
            <a:r>
              <a:rPr sz="1050" spc="-11" dirty="0">
                <a:latin typeface="Microsoft Sans Serif"/>
                <a:cs typeface="Microsoft Sans Serif"/>
              </a:rPr>
              <a:t>ен</a:t>
            </a:r>
            <a:r>
              <a:rPr sz="1050" spc="-4" dirty="0">
                <a:latin typeface="Microsoft Sans Serif"/>
                <a:cs typeface="Microsoft Sans Serif"/>
              </a:rPr>
              <a:t>и</a:t>
            </a:r>
            <a:r>
              <a:rPr sz="1050" dirty="0">
                <a:latin typeface="Microsoft Sans Serif"/>
                <a:cs typeface="Microsoft Sans Serif"/>
              </a:rPr>
              <a:t>е  (</a:t>
            </a:r>
            <a:r>
              <a:rPr sz="1050" spc="-4" dirty="0">
                <a:latin typeface="Microsoft Sans Serif"/>
                <a:cs typeface="Microsoft Sans Serif"/>
              </a:rPr>
              <a:t>199</a:t>
            </a:r>
            <a:r>
              <a:rPr sz="1050" dirty="0">
                <a:latin typeface="Microsoft Sans Serif"/>
                <a:cs typeface="Microsoft Sans Serif"/>
              </a:rPr>
              <a:t>1</a:t>
            </a:r>
            <a:r>
              <a:rPr sz="1050" spc="-75" dirty="0">
                <a:latin typeface="Microsoft Sans Serif"/>
                <a:cs typeface="Microsoft Sans Serif"/>
              </a:rPr>
              <a:t> </a:t>
            </a:r>
            <a:r>
              <a:rPr sz="1050" spc="-26" dirty="0">
                <a:latin typeface="Microsoft Sans Serif"/>
                <a:cs typeface="Microsoft Sans Serif"/>
              </a:rPr>
              <a:t>г</a:t>
            </a:r>
            <a:r>
              <a:rPr sz="1050" spc="-30" dirty="0">
                <a:latin typeface="Microsoft Sans Serif"/>
                <a:cs typeface="Microsoft Sans Serif"/>
              </a:rPr>
              <a:t>од</a:t>
            </a:r>
            <a:r>
              <a:rPr sz="1050" dirty="0">
                <a:latin typeface="Microsoft Sans Serif"/>
                <a:cs typeface="Microsoft Sans Serif"/>
              </a:rPr>
              <a:t>)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182110" y="3139820"/>
            <a:ext cx="256223" cy="256223"/>
          </a:xfrm>
          <a:custGeom>
            <a:avLst/>
            <a:gdLst/>
            <a:ahLst/>
            <a:cxnLst/>
            <a:rect l="l" t="t" r="r" b="b"/>
            <a:pathLst>
              <a:path w="341629" h="341629">
                <a:moveTo>
                  <a:pt x="170561" y="0"/>
                </a:moveTo>
                <a:lnTo>
                  <a:pt x="125234" y="6096"/>
                </a:lnTo>
                <a:lnTo>
                  <a:pt x="84493" y="23291"/>
                </a:lnTo>
                <a:lnTo>
                  <a:pt x="49974" y="49974"/>
                </a:lnTo>
                <a:lnTo>
                  <a:pt x="23291" y="84493"/>
                </a:lnTo>
                <a:lnTo>
                  <a:pt x="6096" y="125234"/>
                </a:lnTo>
                <a:lnTo>
                  <a:pt x="0" y="170561"/>
                </a:lnTo>
                <a:lnTo>
                  <a:pt x="6096" y="215887"/>
                </a:lnTo>
                <a:lnTo>
                  <a:pt x="23291" y="256628"/>
                </a:lnTo>
                <a:lnTo>
                  <a:pt x="49974" y="291147"/>
                </a:lnTo>
                <a:lnTo>
                  <a:pt x="84493" y="317830"/>
                </a:lnTo>
                <a:lnTo>
                  <a:pt x="125234" y="335026"/>
                </a:lnTo>
                <a:lnTo>
                  <a:pt x="170561" y="341122"/>
                </a:lnTo>
                <a:lnTo>
                  <a:pt x="215887" y="335026"/>
                </a:lnTo>
                <a:lnTo>
                  <a:pt x="256628" y="317830"/>
                </a:lnTo>
                <a:lnTo>
                  <a:pt x="291147" y="291147"/>
                </a:lnTo>
                <a:lnTo>
                  <a:pt x="317830" y="256628"/>
                </a:lnTo>
                <a:lnTo>
                  <a:pt x="335026" y="215887"/>
                </a:lnTo>
                <a:lnTo>
                  <a:pt x="341122" y="170561"/>
                </a:lnTo>
                <a:lnTo>
                  <a:pt x="335026" y="125234"/>
                </a:lnTo>
                <a:lnTo>
                  <a:pt x="317830" y="84493"/>
                </a:lnTo>
                <a:lnTo>
                  <a:pt x="291147" y="49974"/>
                </a:lnTo>
                <a:lnTo>
                  <a:pt x="256628" y="23291"/>
                </a:lnTo>
                <a:lnTo>
                  <a:pt x="215887" y="6096"/>
                </a:lnTo>
                <a:lnTo>
                  <a:pt x="170561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3254691" y="3157023"/>
            <a:ext cx="103823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spc="-4" dirty="0">
                <a:latin typeface="Microsoft Sans Serif"/>
                <a:cs typeface="Microsoft Sans Serif"/>
              </a:rPr>
              <a:t>8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446590" y="2593343"/>
            <a:ext cx="1457325" cy="381258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470059" marR="3810" indent="-461010">
              <a:lnSpc>
                <a:spcPct val="114999"/>
              </a:lnSpc>
              <a:spcBef>
                <a:spcPts val="75"/>
              </a:spcBef>
            </a:pPr>
            <a:r>
              <a:rPr sz="1050" spc="-8" dirty="0">
                <a:latin typeface="Microsoft Sans Serif"/>
                <a:cs typeface="Microsoft Sans Serif"/>
              </a:rPr>
              <a:t>П</a:t>
            </a:r>
            <a:r>
              <a:rPr sz="1050" spc="-4" dirty="0">
                <a:latin typeface="Microsoft Sans Serif"/>
                <a:cs typeface="Microsoft Sans Serif"/>
              </a:rPr>
              <a:t>ри</a:t>
            </a:r>
            <a:r>
              <a:rPr sz="1050" spc="4" dirty="0">
                <a:latin typeface="Microsoft Sans Serif"/>
                <a:cs typeface="Microsoft Sans Serif"/>
              </a:rPr>
              <a:t>з</a:t>
            </a:r>
            <a:r>
              <a:rPr sz="1050" spc="-4" dirty="0">
                <a:latin typeface="Microsoft Sans Serif"/>
                <a:cs typeface="Microsoft Sans Serif"/>
              </a:rPr>
              <a:t>на</a:t>
            </a:r>
            <a:r>
              <a:rPr sz="1050" spc="-11" dirty="0">
                <a:latin typeface="Microsoft Sans Serif"/>
                <a:cs typeface="Microsoft Sans Serif"/>
              </a:rPr>
              <a:t>н</a:t>
            </a:r>
            <a:r>
              <a:rPr sz="1050" spc="-4" dirty="0">
                <a:latin typeface="Microsoft Sans Serif"/>
                <a:cs typeface="Microsoft Sans Serif"/>
              </a:rPr>
              <a:t>и</a:t>
            </a:r>
            <a:r>
              <a:rPr sz="1050" dirty="0">
                <a:latin typeface="Microsoft Sans Serif"/>
                <a:cs typeface="Microsoft Sans Serif"/>
              </a:rPr>
              <a:t>е</a:t>
            </a:r>
            <a:r>
              <a:rPr sz="1050" spc="-38" dirty="0">
                <a:latin typeface="Microsoft Sans Serif"/>
                <a:cs typeface="Microsoft Sans Serif"/>
              </a:rPr>
              <a:t> </a:t>
            </a:r>
            <a:r>
              <a:rPr sz="1050" spc="-34" dirty="0">
                <a:latin typeface="Microsoft Sans Serif"/>
                <a:cs typeface="Microsoft Sans Serif"/>
              </a:rPr>
              <a:t>Д</a:t>
            </a:r>
            <a:r>
              <a:rPr sz="1050" spc="-41" dirty="0">
                <a:latin typeface="Microsoft Sans Serif"/>
                <a:cs typeface="Microsoft Sans Serif"/>
              </a:rPr>
              <a:t>Н</a:t>
            </a:r>
            <a:r>
              <a:rPr sz="1050" dirty="0">
                <a:latin typeface="Microsoft Sans Serif"/>
                <a:cs typeface="Microsoft Sans Serif"/>
              </a:rPr>
              <a:t>Р</a:t>
            </a:r>
            <a:r>
              <a:rPr sz="1050" spc="-64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и</a:t>
            </a:r>
            <a:r>
              <a:rPr sz="1050" spc="-4" dirty="0">
                <a:latin typeface="Microsoft Sans Serif"/>
                <a:cs typeface="Microsoft Sans Serif"/>
              </a:rPr>
              <a:t> </a:t>
            </a:r>
            <a:r>
              <a:rPr sz="1050" spc="-23" dirty="0">
                <a:latin typeface="Microsoft Sans Serif"/>
                <a:cs typeface="Microsoft Sans Serif"/>
              </a:rPr>
              <a:t>ЛН</a:t>
            </a:r>
            <a:r>
              <a:rPr sz="1050" spc="-19" dirty="0">
                <a:latin typeface="Microsoft Sans Serif"/>
                <a:cs typeface="Microsoft Sans Serif"/>
              </a:rPr>
              <a:t>Р </a:t>
            </a:r>
            <a:r>
              <a:rPr sz="1050" dirty="0">
                <a:latin typeface="Microsoft Sans Serif"/>
                <a:cs typeface="Microsoft Sans Serif"/>
              </a:rPr>
              <a:t> </a:t>
            </a:r>
            <a:r>
              <a:rPr sz="1050" spc="-4" dirty="0">
                <a:latin typeface="Microsoft Sans Serif"/>
                <a:cs typeface="Microsoft Sans Serif"/>
              </a:rPr>
              <a:t>(2022</a:t>
            </a:r>
            <a:r>
              <a:rPr sz="1050" spc="-41" dirty="0">
                <a:latin typeface="Microsoft Sans Serif"/>
                <a:cs typeface="Microsoft Sans Serif"/>
              </a:rPr>
              <a:t> </a:t>
            </a:r>
            <a:r>
              <a:rPr sz="1050" spc="-30" dirty="0">
                <a:latin typeface="Microsoft Sans Serif"/>
                <a:cs typeface="Microsoft Sans Serif"/>
              </a:rPr>
              <a:t>г.)</a:t>
            </a:r>
            <a:endParaRPr sz="1050">
              <a:latin typeface="Microsoft Sans Serif"/>
              <a:cs typeface="Microsoft Sans Serif"/>
            </a:endParaRPr>
          </a:p>
        </p:txBody>
      </p:sp>
      <p:pic>
        <p:nvPicPr>
          <p:cNvPr id="32" name="object 3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29126" y="4938903"/>
            <a:ext cx="876671" cy="876680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26681" y="4914901"/>
            <a:ext cx="897254" cy="897254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27224" y="4937760"/>
            <a:ext cx="904112" cy="874394"/>
          </a:xfrm>
          <a:prstGeom prst="rect">
            <a:avLst/>
          </a:prstGeom>
        </p:spPr>
      </p:pic>
      <p:grpSp>
        <p:nvGrpSpPr>
          <p:cNvPr id="35" name="object 35"/>
          <p:cNvGrpSpPr/>
          <p:nvPr/>
        </p:nvGrpSpPr>
        <p:grpSpPr>
          <a:xfrm>
            <a:off x="6118478" y="4874894"/>
            <a:ext cx="943928" cy="943928"/>
            <a:chOff x="8157971" y="5356859"/>
            <a:chExt cx="1258570" cy="1258570"/>
          </a:xfrm>
        </p:grpSpPr>
        <p:pic>
          <p:nvPicPr>
            <p:cNvPr id="36" name="object 3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67115" y="5366003"/>
              <a:ext cx="1240535" cy="1240535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8162543" y="5361431"/>
              <a:ext cx="1249680" cy="1249680"/>
            </a:xfrm>
            <a:custGeom>
              <a:avLst/>
              <a:gdLst/>
              <a:ahLst/>
              <a:cxnLst/>
              <a:rect l="l" t="t" r="r" b="b"/>
              <a:pathLst>
                <a:path w="1249679" h="1249679">
                  <a:moveTo>
                    <a:pt x="624522" y="0"/>
                  </a:moveTo>
                  <a:lnTo>
                    <a:pt x="688505" y="3175"/>
                  </a:lnTo>
                  <a:lnTo>
                    <a:pt x="750442" y="12814"/>
                  </a:lnTo>
                  <a:lnTo>
                    <a:pt x="810361" y="27927"/>
                  </a:lnTo>
                  <a:lnTo>
                    <a:pt x="867981" y="49123"/>
                  </a:lnTo>
                  <a:lnTo>
                    <a:pt x="922312" y="75526"/>
                  </a:lnTo>
                  <a:lnTo>
                    <a:pt x="973848" y="106629"/>
                  </a:lnTo>
                  <a:lnTo>
                    <a:pt x="1022210" y="142671"/>
                  </a:lnTo>
                  <a:lnTo>
                    <a:pt x="1066126" y="183045"/>
                  </a:lnTo>
                  <a:lnTo>
                    <a:pt x="1106500" y="227368"/>
                  </a:lnTo>
                  <a:lnTo>
                    <a:pt x="1142415" y="275310"/>
                  </a:lnTo>
                  <a:lnTo>
                    <a:pt x="1174026" y="326872"/>
                  </a:lnTo>
                  <a:lnTo>
                    <a:pt x="1200048" y="381622"/>
                  </a:lnTo>
                  <a:lnTo>
                    <a:pt x="1221117" y="438746"/>
                  </a:lnTo>
                  <a:lnTo>
                    <a:pt x="1236357" y="498703"/>
                  </a:lnTo>
                  <a:lnTo>
                    <a:pt x="1245996" y="560641"/>
                  </a:lnTo>
                  <a:lnTo>
                    <a:pt x="1249171" y="624573"/>
                  </a:lnTo>
                  <a:lnTo>
                    <a:pt x="1245996" y="688492"/>
                  </a:lnTo>
                  <a:lnTo>
                    <a:pt x="1236357" y="750430"/>
                  </a:lnTo>
                  <a:lnTo>
                    <a:pt x="1221117" y="810387"/>
                  </a:lnTo>
                  <a:lnTo>
                    <a:pt x="1200048" y="867918"/>
                  </a:lnTo>
                  <a:lnTo>
                    <a:pt x="1174026" y="922274"/>
                  </a:lnTo>
                  <a:lnTo>
                    <a:pt x="1142415" y="973823"/>
                  </a:lnTo>
                  <a:lnTo>
                    <a:pt x="1106500" y="1022172"/>
                  </a:lnTo>
                  <a:lnTo>
                    <a:pt x="1066126" y="1066126"/>
                  </a:lnTo>
                  <a:lnTo>
                    <a:pt x="1022210" y="1106487"/>
                  </a:lnTo>
                  <a:lnTo>
                    <a:pt x="973848" y="1142441"/>
                  </a:lnTo>
                  <a:lnTo>
                    <a:pt x="922312" y="1174013"/>
                  </a:lnTo>
                  <a:lnTo>
                    <a:pt x="867981" y="1199997"/>
                  </a:lnTo>
                  <a:lnTo>
                    <a:pt x="810361" y="1221168"/>
                  </a:lnTo>
                  <a:lnTo>
                    <a:pt x="750442" y="1236357"/>
                  </a:lnTo>
                  <a:lnTo>
                    <a:pt x="688505" y="1245946"/>
                  </a:lnTo>
                  <a:lnTo>
                    <a:pt x="624522" y="1249146"/>
                  </a:lnTo>
                  <a:lnTo>
                    <a:pt x="560679" y="1245946"/>
                  </a:lnTo>
                  <a:lnTo>
                    <a:pt x="498728" y="1236357"/>
                  </a:lnTo>
                  <a:lnTo>
                    <a:pt x="438810" y="1221168"/>
                  </a:lnTo>
                  <a:lnTo>
                    <a:pt x="381571" y="1199997"/>
                  </a:lnTo>
                  <a:lnTo>
                    <a:pt x="326859" y="1174026"/>
                  </a:lnTo>
                  <a:lnTo>
                    <a:pt x="275323" y="1142441"/>
                  </a:lnTo>
                  <a:lnTo>
                    <a:pt x="227342" y="1106487"/>
                  </a:lnTo>
                  <a:lnTo>
                    <a:pt x="183045" y="1066126"/>
                  </a:lnTo>
                  <a:lnTo>
                    <a:pt x="142671" y="1022172"/>
                  </a:lnTo>
                  <a:lnTo>
                    <a:pt x="106629" y="973810"/>
                  </a:lnTo>
                  <a:lnTo>
                    <a:pt x="75526" y="922274"/>
                  </a:lnTo>
                  <a:lnTo>
                    <a:pt x="49123" y="867930"/>
                  </a:lnTo>
                  <a:lnTo>
                    <a:pt x="27927" y="810387"/>
                  </a:lnTo>
                  <a:lnTo>
                    <a:pt x="12814" y="750430"/>
                  </a:lnTo>
                  <a:lnTo>
                    <a:pt x="3174" y="688492"/>
                  </a:lnTo>
                  <a:lnTo>
                    <a:pt x="0" y="624573"/>
                  </a:lnTo>
                  <a:lnTo>
                    <a:pt x="3174" y="560641"/>
                  </a:lnTo>
                  <a:lnTo>
                    <a:pt x="12814" y="498703"/>
                  </a:lnTo>
                  <a:lnTo>
                    <a:pt x="27927" y="438746"/>
                  </a:lnTo>
                  <a:lnTo>
                    <a:pt x="49123" y="381609"/>
                  </a:lnTo>
                  <a:lnTo>
                    <a:pt x="75526" y="326872"/>
                  </a:lnTo>
                  <a:lnTo>
                    <a:pt x="106629" y="275323"/>
                  </a:lnTo>
                  <a:lnTo>
                    <a:pt x="142671" y="227368"/>
                  </a:lnTo>
                  <a:lnTo>
                    <a:pt x="183045" y="183045"/>
                  </a:lnTo>
                  <a:lnTo>
                    <a:pt x="227342" y="142671"/>
                  </a:lnTo>
                  <a:lnTo>
                    <a:pt x="275323" y="106629"/>
                  </a:lnTo>
                  <a:lnTo>
                    <a:pt x="326859" y="75526"/>
                  </a:lnTo>
                  <a:lnTo>
                    <a:pt x="381571" y="49123"/>
                  </a:lnTo>
                  <a:lnTo>
                    <a:pt x="438810" y="27927"/>
                  </a:lnTo>
                  <a:lnTo>
                    <a:pt x="498728" y="12814"/>
                  </a:lnTo>
                  <a:lnTo>
                    <a:pt x="560679" y="3175"/>
                  </a:lnTo>
                  <a:lnTo>
                    <a:pt x="624522" y="0"/>
                  </a:lnTo>
                  <a:close/>
                </a:path>
              </a:pathLst>
            </a:custGeom>
            <a:ln w="9144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8" name="object 3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432928" y="1649350"/>
            <a:ext cx="920114" cy="916685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932170" y="1615059"/>
            <a:ext cx="947546" cy="942974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247388" y="1620775"/>
            <a:ext cx="968120" cy="968120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655189" y="1636776"/>
            <a:ext cx="968120" cy="96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624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/>
        </p:nvSpPr>
        <p:spPr>
          <a:xfrm>
            <a:off x="0" y="857250"/>
            <a:ext cx="3043714" cy="3189923"/>
          </a:xfrm>
          <a:custGeom>
            <a:avLst/>
            <a:gdLst/>
            <a:ahLst/>
            <a:cxnLst/>
            <a:rect l="l" t="t" r="r" b="b"/>
            <a:pathLst>
              <a:path w="4058285" h="4253230">
                <a:moveTo>
                  <a:pt x="3350272" y="0"/>
                </a:moveTo>
                <a:lnTo>
                  <a:pt x="0" y="0"/>
                </a:lnTo>
                <a:lnTo>
                  <a:pt x="0" y="3959771"/>
                </a:lnTo>
                <a:lnTo>
                  <a:pt x="72605" y="3993908"/>
                </a:lnTo>
                <a:lnTo>
                  <a:pt x="115201" y="4012730"/>
                </a:lnTo>
                <a:lnTo>
                  <a:pt x="158191" y="4030903"/>
                </a:lnTo>
                <a:lnTo>
                  <a:pt x="201574" y="4048429"/>
                </a:lnTo>
                <a:lnTo>
                  <a:pt x="245338" y="4065270"/>
                </a:lnTo>
                <a:lnTo>
                  <a:pt x="289471" y="4081449"/>
                </a:lnTo>
                <a:lnTo>
                  <a:pt x="333984" y="4096943"/>
                </a:lnTo>
                <a:lnTo>
                  <a:pt x="378853" y="4111752"/>
                </a:lnTo>
                <a:lnTo>
                  <a:pt x="424078" y="4125861"/>
                </a:lnTo>
                <a:lnTo>
                  <a:pt x="469645" y="4139272"/>
                </a:lnTo>
                <a:lnTo>
                  <a:pt x="515543" y="4151972"/>
                </a:lnTo>
                <a:lnTo>
                  <a:pt x="561784" y="4163961"/>
                </a:lnTo>
                <a:lnTo>
                  <a:pt x="608355" y="4175213"/>
                </a:lnTo>
                <a:lnTo>
                  <a:pt x="655218" y="4185742"/>
                </a:lnTo>
                <a:lnTo>
                  <a:pt x="702411" y="4195546"/>
                </a:lnTo>
                <a:lnTo>
                  <a:pt x="749896" y="4204589"/>
                </a:lnTo>
                <a:lnTo>
                  <a:pt x="797674" y="4212907"/>
                </a:lnTo>
                <a:lnTo>
                  <a:pt x="845743" y="4220451"/>
                </a:lnTo>
                <a:lnTo>
                  <a:pt x="894080" y="4227220"/>
                </a:lnTo>
                <a:lnTo>
                  <a:pt x="942695" y="4233240"/>
                </a:lnTo>
                <a:lnTo>
                  <a:pt x="991565" y="4238459"/>
                </a:lnTo>
                <a:lnTo>
                  <a:pt x="1040688" y="4242904"/>
                </a:lnTo>
                <a:lnTo>
                  <a:pt x="1090066" y="4246549"/>
                </a:lnTo>
                <a:lnTo>
                  <a:pt x="1139685" y="4249407"/>
                </a:lnTo>
                <a:lnTo>
                  <a:pt x="1189545" y="4251452"/>
                </a:lnTo>
                <a:lnTo>
                  <a:pt x="1239621" y="4252696"/>
                </a:lnTo>
                <a:lnTo>
                  <a:pt x="1289913" y="4253103"/>
                </a:lnTo>
                <a:lnTo>
                  <a:pt x="1340205" y="4252696"/>
                </a:lnTo>
                <a:lnTo>
                  <a:pt x="1390281" y="4251452"/>
                </a:lnTo>
                <a:lnTo>
                  <a:pt x="1440129" y="4249407"/>
                </a:lnTo>
                <a:lnTo>
                  <a:pt x="1489735" y="4246549"/>
                </a:lnTo>
                <a:lnTo>
                  <a:pt x="1539113" y="4242904"/>
                </a:lnTo>
                <a:lnTo>
                  <a:pt x="1588249" y="4238459"/>
                </a:lnTo>
                <a:lnTo>
                  <a:pt x="1637118" y="4233240"/>
                </a:lnTo>
                <a:lnTo>
                  <a:pt x="1685734" y="4227220"/>
                </a:lnTo>
                <a:lnTo>
                  <a:pt x="1734083" y="4220451"/>
                </a:lnTo>
                <a:lnTo>
                  <a:pt x="1782140" y="4212907"/>
                </a:lnTo>
                <a:lnTo>
                  <a:pt x="1829917" y="4204589"/>
                </a:lnTo>
                <a:lnTo>
                  <a:pt x="1877415" y="4195546"/>
                </a:lnTo>
                <a:lnTo>
                  <a:pt x="1924596" y="4185742"/>
                </a:lnTo>
                <a:lnTo>
                  <a:pt x="1971471" y="4175213"/>
                </a:lnTo>
                <a:lnTo>
                  <a:pt x="2018030" y="4163961"/>
                </a:lnTo>
                <a:lnTo>
                  <a:pt x="2064270" y="4151972"/>
                </a:lnTo>
                <a:lnTo>
                  <a:pt x="2110168" y="4139272"/>
                </a:lnTo>
                <a:lnTo>
                  <a:pt x="2155748" y="4125861"/>
                </a:lnTo>
                <a:lnTo>
                  <a:pt x="2200973" y="4111752"/>
                </a:lnTo>
                <a:lnTo>
                  <a:pt x="2245842" y="4096943"/>
                </a:lnTo>
                <a:lnTo>
                  <a:pt x="2290356" y="4081449"/>
                </a:lnTo>
                <a:lnTo>
                  <a:pt x="2334488" y="4065270"/>
                </a:lnTo>
                <a:lnTo>
                  <a:pt x="2378252" y="4048429"/>
                </a:lnTo>
                <a:lnTo>
                  <a:pt x="2421636" y="4030903"/>
                </a:lnTo>
                <a:lnTo>
                  <a:pt x="2464625" y="4012730"/>
                </a:lnTo>
                <a:lnTo>
                  <a:pt x="2507221" y="3993908"/>
                </a:lnTo>
                <a:lnTo>
                  <a:pt x="2549398" y="3974426"/>
                </a:lnTo>
                <a:lnTo>
                  <a:pt x="2591168" y="3954310"/>
                </a:lnTo>
                <a:lnTo>
                  <a:pt x="2632519" y="3933571"/>
                </a:lnTo>
                <a:lnTo>
                  <a:pt x="2673438" y="3912196"/>
                </a:lnTo>
                <a:lnTo>
                  <a:pt x="2713926" y="3890200"/>
                </a:lnTo>
                <a:lnTo>
                  <a:pt x="2753969" y="3867607"/>
                </a:lnTo>
                <a:lnTo>
                  <a:pt x="2793542" y="3844391"/>
                </a:lnTo>
                <a:lnTo>
                  <a:pt x="2832671" y="3820591"/>
                </a:lnTo>
                <a:lnTo>
                  <a:pt x="2871343" y="3796195"/>
                </a:lnTo>
                <a:lnTo>
                  <a:pt x="2909531" y="3771214"/>
                </a:lnTo>
                <a:lnTo>
                  <a:pt x="2947225" y="3745674"/>
                </a:lnTo>
                <a:lnTo>
                  <a:pt x="2984436" y="3719537"/>
                </a:lnTo>
                <a:lnTo>
                  <a:pt x="3021164" y="3692855"/>
                </a:lnTo>
                <a:lnTo>
                  <a:pt x="3057372" y="3665613"/>
                </a:lnTo>
                <a:lnTo>
                  <a:pt x="3093072" y="3637826"/>
                </a:lnTo>
                <a:lnTo>
                  <a:pt x="3128251" y="3609492"/>
                </a:lnTo>
                <a:lnTo>
                  <a:pt x="3162909" y="3580625"/>
                </a:lnTo>
                <a:lnTo>
                  <a:pt x="3197021" y="3551237"/>
                </a:lnTo>
                <a:lnTo>
                  <a:pt x="3230613" y="3521316"/>
                </a:lnTo>
                <a:lnTo>
                  <a:pt x="3263633" y="3490899"/>
                </a:lnTo>
                <a:lnTo>
                  <a:pt x="3296107" y="3459962"/>
                </a:lnTo>
                <a:lnTo>
                  <a:pt x="3328009" y="3428517"/>
                </a:lnTo>
                <a:lnTo>
                  <a:pt x="3359327" y="3396602"/>
                </a:lnTo>
                <a:lnTo>
                  <a:pt x="3390087" y="3364179"/>
                </a:lnTo>
                <a:lnTo>
                  <a:pt x="3420249" y="3331298"/>
                </a:lnTo>
                <a:lnTo>
                  <a:pt x="3449815" y="3297936"/>
                </a:lnTo>
                <a:lnTo>
                  <a:pt x="3478771" y="3264103"/>
                </a:lnTo>
                <a:lnTo>
                  <a:pt x="3507130" y="3229813"/>
                </a:lnTo>
                <a:lnTo>
                  <a:pt x="3534879" y="3195078"/>
                </a:lnTo>
                <a:lnTo>
                  <a:pt x="3561981" y="3159887"/>
                </a:lnTo>
                <a:lnTo>
                  <a:pt x="3588461" y="3124276"/>
                </a:lnTo>
                <a:lnTo>
                  <a:pt x="3614292" y="3088220"/>
                </a:lnTo>
                <a:lnTo>
                  <a:pt x="3639477" y="3051759"/>
                </a:lnTo>
                <a:lnTo>
                  <a:pt x="3664013" y="3014865"/>
                </a:lnTo>
                <a:lnTo>
                  <a:pt x="3687876" y="2977565"/>
                </a:lnTo>
                <a:lnTo>
                  <a:pt x="3711079" y="2939859"/>
                </a:lnTo>
                <a:lnTo>
                  <a:pt x="3733596" y="2901772"/>
                </a:lnTo>
                <a:lnTo>
                  <a:pt x="3755428" y="2863291"/>
                </a:lnTo>
                <a:lnTo>
                  <a:pt x="3776560" y="2824416"/>
                </a:lnTo>
                <a:lnTo>
                  <a:pt x="3796995" y="2785186"/>
                </a:lnTo>
                <a:lnTo>
                  <a:pt x="3816730" y="2745574"/>
                </a:lnTo>
                <a:lnTo>
                  <a:pt x="3835742" y="2705620"/>
                </a:lnTo>
                <a:lnTo>
                  <a:pt x="3854030" y="2665298"/>
                </a:lnTo>
                <a:lnTo>
                  <a:pt x="3871595" y="2624620"/>
                </a:lnTo>
                <a:lnTo>
                  <a:pt x="3888409" y="2583611"/>
                </a:lnTo>
                <a:lnTo>
                  <a:pt x="3904475" y="2542286"/>
                </a:lnTo>
                <a:lnTo>
                  <a:pt x="3919791" y="2500604"/>
                </a:lnTo>
                <a:lnTo>
                  <a:pt x="3934358" y="2458631"/>
                </a:lnTo>
                <a:lnTo>
                  <a:pt x="3948137" y="2416340"/>
                </a:lnTo>
                <a:lnTo>
                  <a:pt x="3961142" y="2373731"/>
                </a:lnTo>
                <a:lnTo>
                  <a:pt x="3973360" y="2330843"/>
                </a:lnTo>
                <a:lnTo>
                  <a:pt x="3984790" y="2287651"/>
                </a:lnTo>
                <a:lnTo>
                  <a:pt x="3995432" y="2244178"/>
                </a:lnTo>
                <a:lnTo>
                  <a:pt x="4005249" y="2200440"/>
                </a:lnTo>
                <a:lnTo>
                  <a:pt x="4014279" y="2156421"/>
                </a:lnTo>
                <a:lnTo>
                  <a:pt x="4022458" y="2112124"/>
                </a:lnTo>
                <a:lnTo>
                  <a:pt x="4029824" y="2067598"/>
                </a:lnTo>
                <a:lnTo>
                  <a:pt x="4036339" y="2022805"/>
                </a:lnTo>
                <a:lnTo>
                  <a:pt x="4042016" y="1977783"/>
                </a:lnTo>
                <a:lnTo>
                  <a:pt x="4046842" y="1932520"/>
                </a:lnTo>
                <a:lnTo>
                  <a:pt x="4050804" y="1887029"/>
                </a:lnTo>
                <a:lnTo>
                  <a:pt x="4053903" y="1841322"/>
                </a:lnTo>
                <a:lnTo>
                  <a:pt x="4056113" y="1795386"/>
                </a:lnTo>
                <a:lnTo>
                  <a:pt x="4057459" y="1749247"/>
                </a:lnTo>
                <a:lnTo>
                  <a:pt x="4057904" y="1702917"/>
                </a:lnTo>
                <a:lnTo>
                  <a:pt x="4057459" y="1656588"/>
                </a:lnTo>
                <a:lnTo>
                  <a:pt x="4056113" y="1610448"/>
                </a:lnTo>
                <a:lnTo>
                  <a:pt x="4053903" y="1564525"/>
                </a:lnTo>
                <a:lnTo>
                  <a:pt x="4050804" y="1518805"/>
                </a:lnTo>
                <a:lnTo>
                  <a:pt x="4046842" y="1473314"/>
                </a:lnTo>
                <a:lnTo>
                  <a:pt x="4042016" y="1428051"/>
                </a:lnTo>
                <a:lnTo>
                  <a:pt x="4036339" y="1383030"/>
                </a:lnTo>
                <a:lnTo>
                  <a:pt x="4029824" y="1338237"/>
                </a:lnTo>
                <a:lnTo>
                  <a:pt x="4022458" y="1293710"/>
                </a:lnTo>
                <a:lnTo>
                  <a:pt x="4014279" y="1249426"/>
                </a:lnTo>
                <a:lnTo>
                  <a:pt x="4005249" y="1205407"/>
                </a:lnTo>
                <a:lnTo>
                  <a:pt x="3995432" y="1161656"/>
                </a:lnTo>
                <a:lnTo>
                  <a:pt x="3984790" y="1118184"/>
                </a:lnTo>
                <a:lnTo>
                  <a:pt x="3973360" y="1074991"/>
                </a:lnTo>
                <a:lnTo>
                  <a:pt x="3961142" y="1032090"/>
                </a:lnTo>
                <a:lnTo>
                  <a:pt x="3948137" y="989495"/>
                </a:lnTo>
                <a:lnTo>
                  <a:pt x="3934358" y="947204"/>
                </a:lnTo>
                <a:lnTo>
                  <a:pt x="3919791" y="905217"/>
                </a:lnTo>
                <a:lnTo>
                  <a:pt x="3904475" y="863561"/>
                </a:lnTo>
                <a:lnTo>
                  <a:pt x="3888409" y="822223"/>
                </a:lnTo>
                <a:lnTo>
                  <a:pt x="3871595" y="781202"/>
                </a:lnTo>
                <a:lnTo>
                  <a:pt x="3854030" y="740537"/>
                </a:lnTo>
                <a:lnTo>
                  <a:pt x="3835742" y="700227"/>
                </a:lnTo>
                <a:lnTo>
                  <a:pt x="3816730" y="660247"/>
                </a:lnTo>
                <a:lnTo>
                  <a:pt x="3796995" y="620649"/>
                </a:lnTo>
                <a:lnTo>
                  <a:pt x="3776560" y="581406"/>
                </a:lnTo>
                <a:lnTo>
                  <a:pt x="3755428" y="542544"/>
                </a:lnTo>
                <a:lnTo>
                  <a:pt x="3733596" y="504063"/>
                </a:lnTo>
                <a:lnTo>
                  <a:pt x="3711079" y="465963"/>
                </a:lnTo>
                <a:lnTo>
                  <a:pt x="3687876" y="428269"/>
                </a:lnTo>
                <a:lnTo>
                  <a:pt x="3664013" y="390969"/>
                </a:lnTo>
                <a:lnTo>
                  <a:pt x="3639477" y="354076"/>
                </a:lnTo>
                <a:lnTo>
                  <a:pt x="3614292" y="317601"/>
                </a:lnTo>
                <a:lnTo>
                  <a:pt x="3588461" y="281559"/>
                </a:lnTo>
                <a:lnTo>
                  <a:pt x="3561981" y="245935"/>
                </a:lnTo>
                <a:lnTo>
                  <a:pt x="3534879" y="210756"/>
                </a:lnTo>
                <a:lnTo>
                  <a:pt x="3507130" y="176022"/>
                </a:lnTo>
                <a:lnTo>
                  <a:pt x="3478771" y="141732"/>
                </a:lnTo>
                <a:lnTo>
                  <a:pt x="3449815" y="107911"/>
                </a:lnTo>
                <a:lnTo>
                  <a:pt x="3420249" y="74549"/>
                </a:lnTo>
                <a:lnTo>
                  <a:pt x="3390087" y="41656"/>
                </a:lnTo>
                <a:lnTo>
                  <a:pt x="3359327" y="9232"/>
                </a:lnTo>
                <a:lnTo>
                  <a:pt x="3350272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14820" b="57943"/>
          <a:stretch/>
        </p:blipFill>
        <p:spPr>
          <a:xfrm>
            <a:off x="2228850" y="3257550"/>
            <a:ext cx="6687634" cy="2531127"/>
          </a:xfrm>
          <a:prstGeom prst="rect">
            <a:avLst/>
          </a:prstGeom>
        </p:spPr>
      </p:pic>
      <p:sp>
        <p:nvSpPr>
          <p:cNvPr id="5" name="object 18"/>
          <p:cNvSpPr txBox="1">
            <a:spLocks noGrp="1"/>
          </p:cNvSpPr>
          <p:nvPr>
            <p:ph type="title"/>
          </p:nvPr>
        </p:nvSpPr>
        <p:spPr>
          <a:xfrm>
            <a:off x="268757" y="1104423"/>
            <a:ext cx="2531593" cy="1309109"/>
          </a:xfrm>
          <a:prstGeom prst="rect">
            <a:avLst/>
          </a:prstGeom>
        </p:spPr>
        <p:txBody>
          <a:bodyPr vert="horz" wrap="square" lIns="0" tIns="119539" rIns="0" bIns="0" rtlCol="0">
            <a:spAutoFit/>
          </a:bodyPr>
          <a:lstStyle/>
          <a:p>
            <a:pPr marL="9525" marR="3810">
              <a:lnSpc>
                <a:spcPct val="78200"/>
              </a:lnSpc>
              <a:spcBef>
                <a:spcPts val="941"/>
              </a:spcBef>
            </a:pPr>
            <a:r>
              <a:rPr sz="3300" spc="-390" dirty="0" err="1"/>
              <a:t>Краткая</a:t>
            </a:r>
            <a:r>
              <a:rPr sz="3300" spc="-390" dirty="0"/>
              <a:t> </a:t>
            </a:r>
            <a:r>
              <a:rPr sz="3300" spc="-386" dirty="0"/>
              <a:t> </a:t>
            </a:r>
            <a:r>
              <a:rPr sz="3300" spc="-319" dirty="0" err="1"/>
              <a:t>и</a:t>
            </a:r>
            <a:r>
              <a:rPr sz="3300" spc="-311" dirty="0" err="1"/>
              <a:t>с</a:t>
            </a:r>
            <a:r>
              <a:rPr sz="3300" spc="-319" dirty="0" err="1"/>
              <a:t>тори</a:t>
            </a:r>
            <a:r>
              <a:rPr sz="3300" spc="-315" dirty="0" err="1"/>
              <a:t>ч</a:t>
            </a:r>
            <a:r>
              <a:rPr sz="3300" spc="-319" dirty="0" err="1"/>
              <a:t>е</a:t>
            </a:r>
            <a:r>
              <a:rPr sz="3300" spc="-311" dirty="0" err="1"/>
              <a:t>ск</a:t>
            </a:r>
            <a:r>
              <a:rPr sz="3300" dirty="0" err="1"/>
              <a:t>а</a:t>
            </a:r>
            <a:r>
              <a:rPr sz="3300" spc="-315" dirty="0" err="1"/>
              <a:t>я</a:t>
            </a:r>
            <a:r>
              <a:rPr sz="3300" spc="244" dirty="0"/>
              <a:t> </a:t>
            </a:r>
            <a:r>
              <a:rPr sz="3300" spc="-300" dirty="0"/>
              <a:t>справка</a:t>
            </a:r>
            <a:endParaRPr sz="3300" dirty="0"/>
          </a:p>
        </p:txBody>
      </p:sp>
      <p:sp>
        <p:nvSpPr>
          <p:cNvPr id="7" name="object 19"/>
          <p:cNvSpPr txBox="1"/>
          <p:nvPr/>
        </p:nvSpPr>
        <p:spPr>
          <a:xfrm>
            <a:off x="327965" y="2570855"/>
            <a:ext cx="1475898" cy="3323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2100" spc="-19" dirty="0">
                <a:latin typeface="Microsoft Sans Serif"/>
                <a:cs typeface="Microsoft Sans Serif"/>
              </a:rPr>
              <a:t>Х</a:t>
            </a:r>
            <a:r>
              <a:rPr sz="2100" spc="-11" dirty="0">
                <a:latin typeface="Microsoft Sans Serif"/>
                <a:cs typeface="Microsoft Sans Serif"/>
              </a:rPr>
              <a:t>роно</a:t>
            </a:r>
            <a:r>
              <a:rPr sz="2100" spc="-15" dirty="0">
                <a:latin typeface="Microsoft Sans Serif"/>
                <a:cs typeface="Microsoft Sans Serif"/>
              </a:rPr>
              <a:t>л</a:t>
            </a:r>
            <a:r>
              <a:rPr sz="2100" spc="-11" dirty="0">
                <a:latin typeface="Microsoft Sans Serif"/>
                <a:cs typeface="Microsoft Sans Serif"/>
              </a:rPr>
              <a:t>о</a:t>
            </a:r>
            <a:r>
              <a:rPr sz="2100" spc="-19" dirty="0">
                <a:latin typeface="Microsoft Sans Serif"/>
                <a:cs typeface="Microsoft Sans Serif"/>
              </a:rPr>
              <a:t>ги</a:t>
            </a:r>
            <a:r>
              <a:rPr sz="2100" spc="-4" dirty="0">
                <a:latin typeface="Microsoft Sans Serif"/>
                <a:cs typeface="Microsoft Sans Serif"/>
              </a:rPr>
              <a:t>я</a:t>
            </a:r>
            <a:endParaRPr sz="2100" dirty="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2425663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/>
        </p:nvSpPr>
        <p:spPr>
          <a:xfrm>
            <a:off x="0" y="857250"/>
            <a:ext cx="3043714" cy="3189923"/>
          </a:xfrm>
          <a:custGeom>
            <a:avLst/>
            <a:gdLst/>
            <a:ahLst/>
            <a:cxnLst/>
            <a:rect l="l" t="t" r="r" b="b"/>
            <a:pathLst>
              <a:path w="4058285" h="4253230">
                <a:moveTo>
                  <a:pt x="3350272" y="0"/>
                </a:moveTo>
                <a:lnTo>
                  <a:pt x="0" y="0"/>
                </a:lnTo>
                <a:lnTo>
                  <a:pt x="0" y="3959771"/>
                </a:lnTo>
                <a:lnTo>
                  <a:pt x="72605" y="3993908"/>
                </a:lnTo>
                <a:lnTo>
                  <a:pt x="115201" y="4012730"/>
                </a:lnTo>
                <a:lnTo>
                  <a:pt x="158191" y="4030903"/>
                </a:lnTo>
                <a:lnTo>
                  <a:pt x="201574" y="4048429"/>
                </a:lnTo>
                <a:lnTo>
                  <a:pt x="245338" y="4065270"/>
                </a:lnTo>
                <a:lnTo>
                  <a:pt x="289471" y="4081449"/>
                </a:lnTo>
                <a:lnTo>
                  <a:pt x="333984" y="4096943"/>
                </a:lnTo>
                <a:lnTo>
                  <a:pt x="378853" y="4111752"/>
                </a:lnTo>
                <a:lnTo>
                  <a:pt x="424078" y="4125861"/>
                </a:lnTo>
                <a:lnTo>
                  <a:pt x="469645" y="4139272"/>
                </a:lnTo>
                <a:lnTo>
                  <a:pt x="515543" y="4151972"/>
                </a:lnTo>
                <a:lnTo>
                  <a:pt x="561784" y="4163961"/>
                </a:lnTo>
                <a:lnTo>
                  <a:pt x="608355" y="4175213"/>
                </a:lnTo>
                <a:lnTo>
                  <a:pt x="655218" y="4185742"/>
                </a:lnTo>
                <a:lnTo>
                  <a:pt x="702411" y="4195546"/>
                </a:lnTo>
                <a:lnTo>
                  <a:pt x="749896" y="4204589"/>
                </a:lnTo>
                <a:lnTo>
                  <a:pt x="797674" y="4212907"/>
                </a:lnTo>
                <a:lnTo>
                  <a:pt x="845743" y="4220451"/>
                </a:lnTo>
                <a:lnTo>
                  <a:pt x="894080" y="4227220"/>
                </a:lnTo>
                <a:lnTo>
                  <a:pt x="942695" y="4233240"/>
                </a:lnTo>
                <a:lnTo>
                  <a:pt x="991565" y="4238459"/>
                </a:lnTo>
                <a:lnTo>
                  <a:pt x="1040688" y="4242904"/>
                </a:lnTo>
                <a:lnTo>
                  <a:pt x="1090066" y="4246549"/>
                </a:lnTo>
                <a:lnTo>
                  <a:pt x="1139685" y="4249407"/>
                </a:lnTo>
                <a:lnTo>
                  <a:pt x="1189545" y="4251452"/>
                </a:lnTo>
                <a:lnTo>
                  <a:pt x="1239621" y="4252696"/>
                </a:lnTo>
                <a:lnTo>
                  <a:pt x="1289913" y="4253103"/>
                </a:lnTo>
                <a:lnTo>
                  <a:pt x="1340205" y="4252696"/>
                </a:lnTo>
                <a:lnTo>
                  <a:pt x="1390281" y="4251452"/>
                </a:lnTo>
                <a:lnTo>
                  <a:pt x="1440129" y="4249407"/>
                </a:lnTo>
                <a:lnTo>
                  <a:pt x="1489735" y="4246549"/>
                </a:lnTo>
                <a:lnTo>
                  <a:pt x="1539113" y="4242904"/>
                </a:lnTo>
                <a:lnTo>
                  <a:pt x="1588249" y="4238459"/>
                </a:lnTo>
                <a:lnTo>
                  <a:pt x="1637118" y="4233240"/>
                </a:lnTo>
                <a:lnTo>
                  <a:pt x="1685734" y="4227220"/>
                </a:lnTo>
                <a:lnTo>
                  <a:pt x="1734083" y="4220451"/>
                </a:lnTo>
                <a:lnTo>
                  <a:pt x="1782140" y="4212907"/>
                </a:lnTo>
                <a:lnTo>
                  <a:pt x="1829917" y="4204589"/>
                </a:lnTo>
                <a:lnTo>
                  <a:pt x="1877415" y="4195546"/>
                </a:lnTo>
                <a:lnTo>
                  <a:pt x="1924596" y="4185742"/>
                </a:lnTo>
                <a:lnTo>
                  <a:pt x="1971471" y="4175213"/>
                </a:lnTo>
                <a:lnTo>
                  <a:pt x="2018030" y="4163961"/>
                </a:lnTo>
                <a:lnTo>
                  <a:pt x="2064270" y="4151972"/>
                </a:lnTo>
                <a:lnTo>
                  <a:pt x="2110168" y="4139272"/>
                </a:lnTo>
                <a:lnTo>
                  <a:pt x="2155748" y="4125861"/>
                </a:lnTo>
                <a:lnTo>
                  <a:pt x="2200973" y="4111752"/>
                </a:lnTo>
                <a:lnTo>
                  <a:pt x="2245842" y="4096943"/>
                </a:lnTo>
                <a:lnTo>
                  <a:pt x="2290356" y="4081449"/>
                </a:lnTo>
                <a:lnTo>
                  <a:pt x="2334488" y="4065270"/>
                </a:lnTo>
                <a:lnTo>
                  <a:pt x="2378252" y="4048429"/>
                </a:lnTo>
                <a:lnTo>
                  <a:pt x="2421636" y="4030903"/>
                </a:lnTo>
                <a:lnTo>
                  <a:pt x="2464625" y="4012730"/>
                </a:lnTo>
                <a:lnTo>
                  <a:pt x="2507221" y="3993908"/>
                </a:lnTo>
                <a:lnTo>
                  <a:pt x="2549398" y="3974426"/>
                </a:lnTo>
                <a:lnTo>
                  <a:pt x="2591168" y="3954310"/>
                </a:lnTo>
                <a:lnTo>
                  <a:pt x="2632519" y="3933571"/>
                </a:lnTo>
                <a:lnTo>
                  <a:pt x="2673438" y="3912196"/>
                </a:lnTo>
                <a:lnTo>
                  <a:pt x="2713926" y="3890200"/>
                </a:lnTo>
                <a:lnTo>
                  <a:pt x="2753969" y="3867607"/>
                </a:lnTo>
                <a:lnTo>
                  <a:pt x="2793542" y="3844391"/>
                </a:lnTo>
                <a:lnTo>
                  <a:pt x="2832671" y="3820591"/>
                </a:lnTo>
                <a:lnTo>
                  <a:pt x="2871343" y="3796195"/>
                </a:lnTo>
                <a:lnTo>
                  <a:pt x="2909531" y="3771214"/>
                </a:lnTo>
                <a:lnTo>
                  <a:pt x="2947225" y="3745674"/>
                </a:lnTo>
                <a:lnTo>
                  <a:pt x="2984436" y="3719537"/>
                </a:lnTo>
                <a:lnTo>
                  <a:pt x="3021164" y="3692855"/>
                </a:lnTo>
                <a:lnTo>
                  <a:pt x="3057372" y="3665613"/>
                </a:lnTo>
                <a:lnTo>
                  <a:pt x="3093072" y="3637826"/>
                </a:lnTo>
                <a:lnTo>
                  <a:pt x="3128251" y="3609492"/>
                </a:lnTo>
                <a:lnTo>
                  <a:pt x="3162909" y="3580625"/>
                </a:lnTo>
                <a:lnTo>
                  <a:pt x="3197021" y="3551237"/>
                </a:lnTo>
                <a:lnTo>
                  <a:pt x="3230613" y="3521316"/>
                </a:lnTo>
                <a:lnTo>
                  <a:pt x="3263633" y="3490899"/>
                </a:lnTo>
                <a:lnTo>
                  <a:pt x="3296107" y="3459962"/>
                </a:lnTo>
                <a:lnTo>
                  <a:pt x="3328009" y="3428517"/>
                </a:lnTo>
                <a:lnTo>
                  <a:pt x="3359327" y="3396602"/>
                </a:lnTo>
                <a:lnTo>
                  <a:pt x="3390087" y="3364179"/>
                </a:lnTo>
                <a:lnTo>
                  <a:pt x="3420249" y="3331298"/>
                </a:lnTo>
                <a:lnTo>
                  <a:pt x="3449815" y="3297936"/>
                </a:lnTo>
                <a:lnTo>
                  <a:pt x="3478771" y="3264103"/>
                </a:lnTo>
                <a:lnTo>
                  <a:pt x="3507130" y="3229813"/>
                </a:lnTo>
                <a:lnTo>
                  <a:pt x="3534879" y="3195078"/>
                </a:lnTo>
                <a:lnTo>
                  <a:pt x="3561981" y="3159887"/>
                </a:lnTo>
                <a:lnTo>
                  <a:pt x="3588461" y="3124276"/>
                </a:lnTo>
                <a:lnTo>
                  <a:pt x="3614292" y="3088220"/>
                </a:lnTo>
                <a:lnTo>
                  <a:pt x="3639477" y="3051759"/>
                </a:lnTo>
                <a:lnTo>
                  <a:pt x="3664013" y="3014865"/>
                </a:lnTo>
                <a:lnTo>
                  <a:pt x="3687876" y="2977565"/>
                </a:lnTo>
                <a:lnTo>
                  <a:pt x="3711079" y="2939859"/>
                </a:lnTo>
                <a:lnTo>
                  <a:pt x="3733596" y="2901772"/>
                </a:lnTo>
                <a:lnTo>
                  <a:pt x="3755428" y="2863291"/>
                </a:lnTo>
                <a:lnTo>
                  <a:pt x="3776560" y="2824416"/>
                </a:lnTo>
                <a:lnTo>
                  <a:pt x="3796995" y="2785186"/>
                </a:lnTo>
                <a:lnTo>
                  <a:pt x="3816730" y="2745574"/>
                </a:lnTo>
                <a:lnTo>
                  <a:pt x="3835742" y="2705620"/>
                </a:lnTo>
                <a:lnTo>
                  <a:pt x="3854030" y="2665298"/>
                </a:lnTo>
                <a:lnTo>
                  <a:pt x="3871595" y="2624620"/>
                </a:lnTo>
                <a:lnTo>
                  <a:pt x="3888409" y="2583611"/>
                </a:lnTo>
                <a:lnTo>
                  <a:pt x="3904475" y="2542286"/>
                </a:lnTo>
                <a:lnTo>
                  <a:pt x="3919791" y="2500604"/>
                </a:lnTo>
                <a:lnTo>
                  <a:pt x="3934358" y="2458631"/>
                </a:lnTo>
                <a:lnTo>
                  <a:pt x="3948137" y="2416340"/>
                </a:lnTo>
                <a:lnTo>
                  <a:pt x="3961142" y="2373731"/>
                </a:lnTo>
                <a:lnTo>
                  <a:pt x="3973360" y="2330843"/>
                </a:lnTo>
                <a:lnTo>
                  <a:pt x="3984790" y="2287651"/>
                </a:lnTo>
                <a:lnTo>
                  <a:pt x="3995432" y="2244178"/>
                </a:lnTo>
                <a:lnTo>
                  <a:pt x="4005249" y="2200440"/>
                </a:lnTo>
                <a:lnTo>
                  <a:pt x="4014279" y="2156421"/>
                </a:lnTo>
                <a:lnTo>
                  <a:pt x="4022458" y="2112124"/>
                </a:lnTo>
                <a:lnTo>
                  <a:pt x="4029824" y="2067598"/>
                </a:lnTo>
                <a:lnTo>
                  <a:pt x="4036339" y="2022805"/>
                </a:lnTo>
                <a:lnTo>
                  <a:pt x="4042016" y="1977783"/>
                </a:lnTo>
                <a:lnTo>
                  <a:pt x="4046842" y="1932520"/>
                </a:lnTo>
                <a:lnTo>
                  <a:pt x="4050804" y="1887029"/>
                </a:lnTo>
                <a:lnTo>
                  <a:pt x="4053903" y="1841322"/>
                </a:lnTo>
                <a:lnTo>
                  <a:pt x="4056113" y="1795386"/>
                </a:lnTo>
                <a:lnTo>
                  <a:pt x="4057459" y="1749247"/>
                </a:lnTo>
                <a:lnTo>
                  <a:pt x="4057904" y="1702917"/>
                </a:lnTo>
                <a:lnTo>
                  <a:pt x="4057459" y="1656588"/>
                </a:lnTo>
                <a:lnTo>
                  <a:pt x="4056113" y="1610448"/>
                </a:lnTo>
                <a:lnTo>
                  <a:pt x="4053903" y="1564525"/>
                </a:lnTo>
                <a:lnTo>
                  <a:pt x="4050804" y="1518805"/>
                </a:lnTo>
                <a:lnTo>
                  <a:pt x="4046842" y="1473314"/>
                </a:lnTo>
                <a:lnTo>
                  <a:pt x="4042016" y="1428051"/>
                </a:lnTo>
                <a:lnTo>
                  <a:pt x="4036339" y="1383030"/>
                </a:lnTo>
                <a:lnTo>
                  <a:pt x="4029824" y="1338237"/>
                </a:lnTo>
                <a:lnTo>
                  <a:pt x="4022458" y="1293710"/>
                </a:lnTo>
                <a:lnTo>
                  <a:pt x="4014279" y="1249426"/>
                </a:lnTo>
                <a:lnTo>
                  <a:pt x="4005249" y="1205407"/>
                </a:lnTo>
                <a:lnTo>
                  <a:pt x="3995432" y="1161656"/>
                </a:lnTo>
                <a:lnTo>
                  <a:pt x="3984790" y="1118184"/>
                </a:lnTo>
                <a:lnTo>
                  <a:pt x="3973360" y="1074991"/>
                </a:lnTo>
                <a:lnTo>
                  <a:pt x="3961142" y="1032090"/>
                </a:lnTo>
                <a:lnTo>
                  <a:pt x="3948137" y="989495"/>
                </a:lnTo>
                <a:lnTo>
                  <a:pt x="3934358" y="947204"/>
                </a:lnTo>
                <a:lnTo>
                  <a:pt x="3919791" y="905217"/>
                </a:lnTo>
                <a:lnTo>
                  <a:pt x="3904475" y="863561"/>
                </a:lnTo>
                <a:lnTo>
                  <a:pt x="3888409" y="822223"/>
                </a:lnTo>
                <a:lnTo>
                  <a:pt x="3871595" y="781202"/>
                </a:lnTo>
                <a:lnTo>
                  <a:pt x="3854030" y="740537"/>
                </a:lnTo>
                <a:lnTo>
                  <a:pt x="3835742" y="700227"/>
                </a:lnTo>
                <a:lnTo>
                  <a:pt x="3816730" y="660247"/>
                </a:lnTo>
                <a:lnTo>
                  <a:pt x="3796995" y="620649"/>
                </a:lnTo>
                <a:lnTo>
                  <a:pt x="3776560" y="581406"/>
                </a:lnTo>
                <a:lnTo>
                  <a:pt x="3755428" y="542544"/>
                </a:lnTo>
                <a:lnTo>
                  <a:pt x="3733596" y="504063"/>
                </a:lnTo>
                <a:lnTo>
                  <a:pt x="3711079" y="465963"/>
                </a:lnTo>
                <a:lnTo>
                  <a:pt x="3687876" y="428269"/>
                </a:lnTo>
                <a:lnTo>
                  <a:pt x="3664013" y="390969"/>
                </a:lnTo>
                <a:lnTo>
                  <a:pt x="3639477" y="354076"/>
                </a:lnTo>
                <a:lnTo>
                  <a:pt x="3614292" y="317601"/>
                </a:lnTo>
                <a:lnTo>
                  <a:pt x="3588461" y="281559"/>
                </a:lnTo>
                <a:lnTo>
                  <a:pt x="3561981" y="245935"/>
                </a:lnTo>
                <a:lnTo>
                  <a:pt x="3534879" y="210756"/>
                </a:lnTo>
                <a:lnTo>
                  <a:pt x="3507130" y="176022"/>
                </a:lnTo>
                <a:lnTo>
                  <a:pt x="3478771" y="141732"/>
                </a:lnTo>
                <a:lnTo>
                  <a:pt x="3449815" y="107911"/>
                </a:lnTo>
                <a:lnTo>
                  <a:pt x="3420249" y="74549"/>
                </a:lnTo>
                <a:lnTo>
                  <a:pt x="3390087" y="41656"/>
                </a:lnTo>
                <a:lnTo>
                  <a:pt x="3359327" y="9232"/>
                </a:lnTo>
                <a:lnTo>
                  <a:pt x="3350272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18"/>
          <p:cNvSpPr txBox="1">
            <a:spLocks noGrp="1"/>
          </p:cNvSpPr>
          <p:nvPr>
            <p:ph type="title"/>
          </p:nvPr>
        </p:nvSpPr>
        <p:spPr>
          <a:xfrm>
            <a:off x="268757" y="1104423"/>
            <a:ext cx="2531593" cy="1309109"/>
          </a:xfrm>
          <a:prstGeom prst="rect">
            <a:avLst/>
          </a:prstGeom>
        </p:spPr>
        <p:txBody>
          <a:bodyPr vert="horz" wrap="square" lIns="0" tIns="119539" rIns="0" bIns="0" rtlCol="0">
            <a:spAutoFit/>
          </a:bodyPr>
          <a:lstStyle/>
          <a:p>
            <a:pPr marL="9525" marR="3810">
              <a:lnSpc>
                <a:spcPct val="78200"/>
              </a:lnSpc>
              <a:spcBef>
                <a:spcPts val="941"/>
              </a:spcBef>
            </a:pPr>
            <a:r>
              <a:rPr sz="3300" spc="-390" dirty="0" err="1"/>
              <a:t>Краткая</a:t>
            </a:r>
            <a:r>
              <a:rPr sz="3300" spc="-390" dirty="0"/>
              <a:t> </a:t>
            </a:r>
            <a:r>
              <a:rPr sz="3300" spc="-386" dirty="0"/>
              <a:t> </a:t>
            </a:r>
            <a:r>
              <a:rPr sz="3300" spc="-319" dirty="0" err="1"/>
              <a:t>и</a:t>
            </a:r>
            <a:r>
              <a:rPr sz="3300" spc="-311" dirty="0" err="1"/>
              <a:t>с</a:t>
            </a:r>
            <a:r>
              <a:rPr sz="3300" spc="-319" dirty="0" err="1"/>
              <a:t>тори</a:t>
            </a:r>
            <a:r>
              <a:rPr sz="3300" spc="-315" dirty="0" err="1"/>
              <a:t>ч</a:t>
            </a:r>
            <a:r>
              <a:rPr sz="3300" spc="-319" dirty="0" err="1"/>
              <a:t>е</a:t>
            </a:r>
            <a:r>
              <a:rPr sz="3300" spc="-311" dirty="0" err="1"/>
              <a:t>ск</a:t>
            </a:r>
            <a:r>
              <a:rPr sz="3300" dirty="0" err="1"/>
              <a:t>а</a:t>
            </a:r>
            <a:r>
              <a:rPr sz="3300" spc="-315" dirty="0" err="1"/>
              <a:t>я</a:t>
            </a:r>
            <a:r>
              <a:rPr sz="3300" spc="244" dirty="0"/>
              <a:t> </a:t>
            </a:r>
            <a:r>
              <a:rPr sz="3300" spc="-300" dirty="0"/>
              <a:t>справка</a:t>
            </a:r>
            <a:endParaRPr sz="3300" dirty="0"/>
          </a:p>
        </p:txBody>
      </p:sp>
      <p:sp>
        <p:nvSpPr>
          <p:cNvPr id="7" name="object 19"/>
          <p:cNvSpPr txBox="1"/>
          <p:nvPr/>
        </p:nvSpPr>
        <p:spPr>
          <a:xfrm>
            <a:off x="327965" y="2570855"/>
            <a:ext cx="1475898" cy="3323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2100" spc="-19" dirty="0">
                <a:latin typeface="Microsoft Sans Serif"/>
                <a:cs typeface="Microsoft Sans Serif"/>
              </a:rPr>
              <a:t>Х</a:t>
            </a:r>
            <a:r>
              <a:rPr sz="2100" spc="-11" dirty="0">
                <a:latin typeface="Microsoft Sans Serif"/>
                <a:cs typeface="Microsoft Sans Serif"/>
              </a:rPr>
              <a:t>роно</a:t>
            </a:r>
            <a:r>
              <a:rPr sz="2100" spc="-15" dirty="0">
                <a:latin typeface="Microsoft Sans Serif"/>
                <a:cs typeface="Microsoft Sans Serif"/>
              </a:rPr>
              <a:t>л</a:t>
            </a:r>
            <a:r>
              <a:rPr sz="2100" spc="-11" dirty="0">
                <a:latin typeface="Microsoft Sans Serif"/>
                <a:cs typeface="Microsoft Sans Serif"/>
              </a:rPr>
              <a:t>о</a:t>
            </a:r>
            <a:r>
              <a:rPr sz="2100" spc="-19" dirty="0">
                <a:latin typeface="Microsoft Sans Serif"/>
                <a:cs typeface="Microsoft Sans Serif"/>
              </a:rPr>
              <a:t>ги</a:t>
            </a:r>
            <a:r>
              <a:rPr sz="2100" spc="-4" dirty="0">
                <a:latin typeface="Microsoft Sans Serif"/>
                <a:cs typeface="Microsoft Sans Serif"/>
              </a:rPr>
              <a:t>я</a:t>
            </a:r>
            <a:endParaRPr sz="2100" dirty="0">
              <a:latin typeface="Microsoft Sans Serif"/>
              <a:cs typeface="Microsoft Sans Serif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l="5112" t="41605" r="-5112" b="18756"/>
          <a:stretch/>
        </p:blipFill>
        <p:spPr>
          <a:xfrm>
            <a:off x="3128314" y="1758791"/>
            <a:ext cx="6092850" cy="3383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6680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/>
        </p:nvSpPr>
        <p:spPr>
          <a:xfrm>
            <a:off x="0" y="857250"/>
            <a:ext cx="3043714" cy="3189923"/>
          </a:xfrm>
          <a:custGeom>
            <a:avLst/>
            <a:gdLst/>
            <a:ahLst/>
            <a:cxnLst/>
            <a:rect l="l" t="t" r="r" b="b"/>
            <a:pathLst>
              <a:path w="4058285" h="4253230">
                <a:moveTo>
                  <a:pt x="3350272" y="0"/>
                </a:moveTo>
                <a:lnTo>
                  <a:pt x="0" y="0"/>
                </a:lnTo>
                <a:lnTo>
                  <a:pt x="0" y="3959771"/>
                </a:lnTo>
                <a:lnTo>
                  <a:pt x="72605" y="3993908"/>
                </a:lnTo>
                <a:lnTo>
                  <a:pt x="115201" y="4012730"/>
                </a:lnTo>
                <a:lnTo>
                  <a:pt x="158191" y="4030903"/>
                </a:lnTo>
                <a:lnTo>
                  <a:pt x="201574" y="4048429"/>
                </a:lnTo>
                <a:lnTo>
                  <a:pt x="245338" y="4065270"/>
                </a:lnTo>
                <a:lnTo>
                  <a:pt x="289471" y="4081449"/>
                </a:lnTo>
                <a:lnTo>
                  <a:pt x="333984" y="4096943"/>
                </a:lnTo>
                <a:lnTo>
                  <a:pt x="378853" y="4111752"/>
                </a:lnTo>
                <a:lnTo>
                  <a:pt x="424078" y="4125861"/>
                </a:lnTo>
                <a:lnTo>
                  <a:pt x="469645" y="4139272"/>
                </a:lnTo>
                <a:lnTo>
                  <a:pt x="515543" y="4151972"/>
                </a:lnTo>
                <a:lnTo>
                  <a:pt x="561784" y="4163961"/>
                </a:lnTo>
                <a:lnTo>
                  <a:pt x="608355" y="4175213"/>
                </a:lnTo>
                <a:lnTo>
                  <a:pt x="655218" y="4185742"/>
                </a:lnTo>
                <a:lnTo>
                  <a:pt x="702411" y="4195546"/>
                </a:lnTo>
                <a:lnTo>
                  <a:pt x="749896" y="4204589"/>
                </a:lnTo>
                <a:lnTo>
                  <a:pt x="797674" y="4212907"/>
                </a:lnTo>
                <a:lnTo>
                  <a:pt x="845743" y="4220451"/>
                </a:lnTo>
                <a:lnTo>
                  <a:pt x="894080" y="4227220"/>
                </a:lnTo>
                <a:lnTo>
                  <a:pt x="942695" y="4233240"/>
                </a:lnTo>
                <a:lnTo>
                  <a:pt x="991565" y="4238459"/>
                </a:lnTo>
                <a:lnTo>
                  <a:pt x="1040688" y="4242904"/>
                </a:lnTo>
                <a:lnTo>
                  <a:pt x="1090066" y="4246549"/>
                </a:lnTo>
                <a:lnTo>
                  <a:pt x="1139685" y="4249407"/>
                </a:lnTo>
                <a:lnTo>
                  <a:pt x="1189545" y="4251452"/>
                </a:lnTo>
                <a:lnTo>
                  <a:pt x="1239621" y="4252696"/>
                </a:lnTo>
                <a:lnTo>
                  <a:pt x="1289913" y="4253103"/>
                </a:lnTo>
                <a:lnTo>
                  <a:pt x="1340205" y="4252696"/>
                </a:lnTo>
                <a:lnTo>
                  <a:pt x="1390281" y="4251452"/>
                </a:lnTo>
                <a:lnTo>
                  <a:pt x="1440129" y="4249407"/>
                </a:lnTo>
                <a:lnTo>
                  <a:pt x="1489735" y="4246549"/>
                </a:lnTo>
                <a:lnTo>
                  <a:pt x="1539113" y="4242904"/>
                </a:lnTo>
                <a:lnTo>
                  <a:pt x="1588249" y="4238459"/>
                </a:lnTo>
                <a:lnTo>
                  <a:pt x="1637118" y="4233240"/>
                </a:lnTo>
                <a:lnTo>
                  <a:pt x="1685734" y="4227220"/>
                </a:lnTo>
                <a:lnTo>
                  <a:pt x="1734083" y="4220451"/>
                </a:lnTo>
                <a:lnTo>
                  <a:pt x="1782140" y="4212907"/>
                </a:lnTo>
                <a:lnTo>
                  <a:pt x="1829917" y="4204589"/>
                </a:lnTo>
                <a:lnTo>
                  <a:pt x="1877415" y="4195546"/>
                </a:lnTo>
                <a:lnTo>
                  <a:pt x="1924596" y="4185742"/>
                </a:lnTo>
                <a:lnTo>
                  <a:pt x="1971471" y="4175213"/>
                </a:lnTo>
                <a:lnTo>
                  <a:pt x="2018030" y="4163961"/>
                </a:lnTo>
                <a:lnTo>
                  <a:pt x="2064270" y="4151972"/>
                </a:lnTo>
                <a:lnTo>
                  <a:pt x="2110168" y="4139272"/>
                </a:lnTo>
                <a:lnTo>
                  <a:pt x="2155748" y="4125861"/>
                </a:lnTo>
                <a:lnTo>
                  <a:pt x="2200973" y="4111752"/>
                </a:lnTo>
                <a:lnTo>
                  <a:pt x="2245842" y="4096943"/>
                </a:lnTo>
                <a:lnTo>
                  <a:pt x="2290356" y="4081449"/>
                </a:lnTo>
                <a:lnTo>
                  <a:pt x="2334488" y="4065270"/>
                </a:lnTo>
                <a:lnTo>
                  <a:pt x="2378252" y="4048429"/>
                </a:lnTo>
                <a:lnTo>
                  <a:pt x="2421636" y="4030903"/>
                </a:lnTo>
                <a:lnTo>
                  <a:pt x="2464625" y="4012730"/>
                </a:lnTo>
                <a:lnTo>
                  <a:pt x="2507221" y="3993908"/>
                </a:lnTo>
                <a:lnTo>
                  <a:pt x="2549398" y="3974426"/>
                </a:lnTo>
                <a:lnTo>
                  <a:pt x="2591168" y="3954310"/>
                </a:lnTo>
                <a:lnTo>
                  <a:pt x="2632519" y="3933571"/>
                </a:lnTo>
                <a:lnTo>
                  <a:pt x="2673438" y="3912196"/>
                </a:lnTo>
                <a:lnTo>
                  <a:pt x="2713926" y="3890200"/>
                </a:lnTo>
                <a:lnTo>
                  <a:pt x="2753969" y="3867607"/>
                </a:lnTo>
                <a:lnTo>
                  <a:pt x="2793542" y="3844391"/>
                </a:lnTo>
                <a:lnTo>
                  <a:pt x="2832671" y="3820591"/>
                </a:lnTo>
                <a:lnTo>
                  <a:pt x="2871343" y="3796195"/>
                </a:lnTo>
                <a:lnTo>
                  <a:pt x="2909531" y="3771214"/>
                </a:lnTo>
                <a:lnTo>
                  <a:pt x="2947225" y="3745674"/>
                </a:lnTo>
                <a:lnTo>
                  <a:pt x="2984436" y="3719537"/>
                </a:lnTo>
                <a:lnTo>
                  <a:pt x="3021164" y="3692855"/>
                </a:lnTo>
                <a:lnTo>
                  <a:pt x="3057372" y="3665613"/>
                </a:lnTo>
                <a:lnTo>
                  <a:pt x="3093072" y="3637826"/>
                </a:lnTo>
                <a:lnTo>
                  <a:pt x="3128251" y="3609492"/>
                </a:lnTo>
                <a:lnTo>
                  <a:pt x="3162909" y="3580625"/>
                </a:lnTo>
                <a:lnTo>
                  <a:pt x="3197021" y="3551237"/>
                </a:lnTo>
                <a:lnTo>
                  <a:pt x="3230613" y="3521316"/>
                </a:lnTo>
                <a:lnTo>
                  <a:pt x="3263633" y="3490899"/>
                </a:lnTo>
                <a:lnTo>
                  <a:pt x="3296107" y="3459962"/>
                </a:lnTo>
                <a:lnTo>
                  <a:pt x="3328009" y="3428517"/>
                </a:lnTo>
                <a:lnTo>
                  <a:pt x="3359327" y="3396602"/>
                </a:lnTo>
                <a:lnTo>
                  <a:pt x="3390087" y="3364179"/>
                </a:lnTo>
                <a:lnTo>
                  <a:pt x="3420249" y="3331298"/>
                </a:lnTo>
                <a:lnTo>
                  <a:pt x="3449815" y="3297936"/>
                </a:lnTo>
                <a:lnTo>
                  <a:pt x="3478771" y="3264103"/>
                </a:lnTo>
                <a:lnTo>
                  <a:pt x="3507130" y="3229813"/>
                </a:lnTo>
                <a:lnTo>
                  <a:pt x="3534879" y="3195078"/>
                </a:lnTo>
                <a:lnTo>
                  <a:pt x="3561981" y="3159887"/>
                </a:lnTo>
                <a:lnTo>
                  <a:pt x="3588461" y="3124276"/>
                </a:lnTo>
                <a:lnTo>
                  <a:pt x="3614292" y="3088220"/>
                </a:lnTo>
                <a:lnTo>
                  <a:pt x="3639477" y="3051759"/>
                </a:lnTo>
                <a:lnTo>
                  <a:pt x="3664013" y="3014865"/>
                </a:lnTo>
                <a:lnTo>
                  <a:pt x="3687876" y="2977565"/>
                </a:lnTo>
                <a:lnTo>
                  <a:pt x="3711079" y="2939859"/>
                </a:lnTo>
                <a:lnTo>
                  <a:pt x="3733596" y="2901772"/>
                </a:lnTo>
                <a:lnTo>
                  <a:pt x="3755428" y="2863291"/>
                </a:lnTo>
                <a:lnTo>
                  <a:pt x="3776560" y="2824416"/>
                </a:lnTo>
                <a:lnTo>
                  <a:pt x="3796995" y="2785186"/>
                </a:lnTo>
                <a:lnTo>
                  <a:pt x="3816730" y="2745574"/>
                </a:lnTo>
                <a:lnTo>
                  <a:pt x="3835742" y="2705620"/>
                </a:lnTo>
                <a:lnTo>
                  <a:pt x="3854030" y="2665298"/>
                </a:lnTo>
                <a:lnTo>
                  <a:pt x="3871595" y="2624620"/>
                </a:lnTo>
                <a:lnTo>
                  <a:pt x="3888409" y="2583611"/>
                </a:lnTo>
                <a:lnTo>
                  <a:pt x="3904475" y="2542286"/>
                </a:lnTo>
                <a:lnTo>
                  <a:pt x="3919791" y="2500604"/>
                </a:lnTo>
                <a:lnTo>
                  <a:pt x="3934358" y="2458631"/>
                </a:lnTo>
                <a:lnTo>
                  <a:pt x="3948137" y="2416340"/>
                </a:lnTo>
                <a:lnTo>
                  <a:pt x="3961142" y="2373731"/>
                </a:lnTo>
                <a:lnTo>
                  <a:pt x="3973360" y="2330843"/>
                </a:lnTo>
                <a:lnTo>
                  <a:pt x="3984790" y="2287651"/>
                </a:lnTo>
                <a:lnTo>
                  <a:pt x="3995432" y="2244178"/>
                </a:lnTo>
                <a:lnTo>
                  <a:pt x="4005249" y="2200440"/>
                </a:lnTo>
                <a:lnTo>
                  <a:pt x="4014279" y="2156421"/>
                </a:lnTo>
                <a:lnTo>
                  <a:pt x="4022458" y="2112124"/>
                </a:lnTo>
                <a:lnTo>
                  <a:pt x="4029824" y="2067598"/>
                </a:lnTo>
                <a:lnTo>
                  <a:pt x="4036339" y="2022805"/>
                </a:lnTo>
                <a:lnTo>
                  <a:pt x="4042016" y="1977783"/>
                </a:lnTo>
                <a:lnTo>
                  <a:pt x="4046842" y="1932520"/>
                </a:lnTo>
                <a:lnTo>
                  <a:pt x="4050804" y="1887029"/>
                </a:lnTo>
                <a:lnTo>
                  <a:pt x="4053903" y="1841322"/>
                </a:lnTo>
                <a:lnTo>
                  <a:pt x="4056113" y="1795386"/>
                </a:lnTo>
                <a:lnTo>
                  <a:pt x="4057459" y="1749247"/>
                </a:lnTo>
                <a:lnTo>
                  <a:pt x="4057904" y="1702917"/>
                </a:lnTo>
                <a:lnTo>
                  <a:pt x="4057459" y="1656588"/>
                </a:lnTo>
                <a:lnTo>
                  <a:pt x="4056113" y="1610448"/>
                </a:lnTo>
                <a:lnTo>
                  <a:pt x="4053903" y="1564525"/>
                </a:lnTo>
                <a:lnTo>
                  <a:pt x="4050804" y="1518805"/>
                </a:lnTo>
                <a:lnTo>
                  <a:pt x="4046842" y="1473314"/>
                </a:lnTo>
                <a:lnTo>
                  <a:pt x="4042016" y="1428051"/>
                </a:lnTo>
                <a:lnTo>
                  <a:pt x="4036339" y="1383030"/>
                </a:lnTo>
                <a:lnTo>
                  <a:pt x="4029824" y="1338237"/>
                </a:lnTo>
                <a:lnTo>
                  <a:pt x="4022458" y="1293710"/>
                </a:lnTo>
                <a:lnTo>
                  <a:pt x="4014279" y="1249426"/>
                </a:lnTo>
                <a:lnTo>
                  <a:pt x="4005249" y="1205407"/>
                </a:lnTo>
                <a:lnTo>
                  <a:pt x="3995432" y="1161656"/>
                </a:lnTo>
                <a:lnTo>
                  <a:pt x="3984790" y="1118184"/>
                </a:lnTo>
                <a:lnTo>
                  <a:pt x="3973360" y="1074991"/>
                </a:lnTo>
                <a:lnTo>
                  <a:pt x="3961142" y="1032090"/>
                </a:lnTo>
                <a:lnTo>
                  <a:pt x="3948137" y="989495"/>
                </a:lnTo>
                <a:lnTo>
                  <a:pt x="3934358" y="947204"/>
                </a:lnTo>
                <a:lnTo>
                  <a:pt x="3919791" y="905217"/>
                </a:lnTo>
                <a:lnTo>
                  <a:pt x="3904475" y="863561"/>
                </a:lnTo>
                <a:lnTo>
                  <a:pt x="3888409" y="822223"/>
                </a:lnTo>
                <a:lnTo>
                  <a:pt x="3871595" y="781202"/>
                </a:lnTo>
                <a:lnTo>
                  <a:pt x="3854030" y="740537"/>
                </a:lnTo>
                <a:lnTo>
                  <a:pt x="3835742" y="700227"/>
                </a:lnTo>
                <a:lnTo>
                  <a:pt x="3816730" y="660247"/>
                </a:lnTo>
                <a:lnTo>
                  <a:pt x="3796995" y="620649"/>
                </a:lnTo>
                <a:lnTo>
                  <a:pt x="3776560" y="581406"/>
                </a:lnTo>
                <a:lnTo>
                  <a:pt x="3755428" y="542544"/>
                </a:lnTo>
                <a:lnTo>
                  <a:pt x="3733596" y="504063"/>
                </a:lnTo>
                <a:lnTo>
                  <a:pt x="3711079" y="465963"/>
                </a:lnTo>
                <a:lnTo>
                  <a:pt x="3687876" y="428269"/>
                </a:lnTo>
                <a:lnTo>
                  <a:pt x="3664013" y="390969"/>
                </a:lnTo>
                <a:lnTo>
                  <a:pt x="3639477" y="354076"/>
                </a:lnTo>
                <a:lnTo>
                  <a:pt x="3614292" y="317601"/>
                </a:lnTo>
                <a:lnTo>
                  <a:pt x="3588461" y="281559"/>
                </a:lnTo>
                <a:lnTo>
                  <a:pt x="3561981" y="245935"/>
                </a:lnTo>
                <a:lnTo>
                  <a:pt x="3534879" y="210756"/>
                </a:lnTo>
                <a:lnTo>
                  <a:pt x="3507130" y="176022"/>
                </a:lnTo>
                <a:lnTo>
                  <a:pt x="3478771" y="141732"/>
                </a:lnTo>
                <a:lnTo>
                  <a:pt x="3449815" y="107911"/>
                </a:lnTo>
                <a:lnTo>
                  <a:pt x="3420249" y="74549"/>
                </a:lnTo>
                <a:lnTo>
                  <a:pt x="3390087" y="41656"/>
                </a:lnTo>
                <a:lnTo>
                  <a:pt x="3359327" y="9232"/>
                </a:lnTo>
                <a:lnTo>
                  <a:pt x="3350272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18"/>
          <p:cNvSpPr txBox="1">
            <a:spLocks noGrp="1"/>
          </p:cNvSpPr>
          <p:nvPr>
            <p:ph type="title"/>
          </p:nvPr>
        </p:nvSpPr>
        <p:spPr>
          <a:xfrm>
            <a:off x="268757" y="1104423"/>
            <a:ext cx="2531593" cy="1309109"/>
          </a:xfrm>
          <a:prstGeom prst="rect">
            <a:avLst/>
          </a:prstGeom>
        </p:spPr>
        <p:txBody>
          <a:bodyPr vert="horz" wrap="square" lIns="0" tIns="119539" rIns="0" bIns="0" rtlCol="0">
            <a:spAutoFit/>
          </a:bodyPr>
          <a:lstStyle/>
          <a:p>
            <a:pPr marL="9525" marR="3810">
              <a:lnSpc>
                <a:spcPct val="78200"/>
              </a:lnSpc>
              <a:spcBef>
                <a:spcPts val="941"/>
              </a:spcBef>
            </a:pPr>
            <a:r>
              <a:rPr sz="3300" spc="-390" dirty="0" err="1"/>
              <a:t>Краткая</a:t>
            </a:r>
            <a:r>
              <a:rPr sz="3300" spc="-390" dirty="0"/>
              <a:t> </a:t>
            </a:r>
            <a:r>
              <a:rPr sz="3300" spc="-386" dirty="0"/>
              <a:t> </a:t>
            </a:r>
            <a:r>
              <a:rPr sz="3300" spc="-319" dirty="0" err="1"/>
              <a:t>и</a:t>
            </a:r>
            <a:r>
              <a:rPr sz="3300" spc="-311" dirty="0" err="1"/>
              <a:t>с</a:t>
            </a:r>
            <a:r>
              <a:rPr sz="3300" spc="-319" dirty="0" err="1"/>
              <a:t>тори</a:t>
            </a:r>
            <a:r>
              <a:rPr sz="3300" spc="-315" dirty="0" err="1"/>
              <a:t>ч</a:t>
            </a:r>
            <a:r>
              <a:rPr sz="3300" spc="-319" dirty="0" err="1"/>
              <a:t>е</a:t>
            </a:r>
            <a:r>
              <a:rPr sz="3300" spc="-311" dirty="0" err="1"/>
              <a:t>ск</a:t>
            </a:r>
            <a:r>
              <a:rPr sz="3300" dirty="0" err="1"/>
              <a:t>а</a:t>
            </a:r>
            <a:r>
              <a:rPr sz="3300" spc="-315" dirty="0" err="1"/>
              <a:t>я</a:t>
            </a:r>
            <a:r>
              <a:rPr sz="3300" spc="244" dirty="0"/>
              <a:t> </a:t>
            </a:r>
            <a:r>
              <a:rPr sz="3300" spc="-300" dirty="0"/>
              <a:t>справка</a:t>
            </a:r>
            <a:endParaRPr sz="3300" dirty="0"/>
          </a:p>
        </p:txBody>
      </p:sp>
      <p:sp>
        <p:nvSpPr>
          <p:cNvPr id="7" name="object 19"/>
          <p:cNvSpPr txBox="1"/>
          <p:nvPr/>
        </p:nvSpPr>
        <p:spPr>
          <a:xfrm>
            <a:off x="327965" y="2570855"/>
            <a:ext cx="1475898" cy="3323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2100" spc="-19" dirty="0">
                <a:latin typeface="Microsoft Sans Serif"/>
                <a:cs typeface="Microsoft Sans Serif"/>
              </a:rPr>
              <a:t>Х</a:t>
            </a:r>
            <a:r>
              <a:rPr sz="2100" spc="-11" dirty="0">
                <a:latin typeface="Microsoft Sans Serif"/>
                <a:cs typeface="Microsoft Sans Serif"/>
              </a:rPr>
              <a:t>роно</a:t>
            </a:r>
            <a:r>
              <a:rPr sz="2100" spc="-15" dirty="0">
                <a:latin typeface="Microsoft Sans Serif"/>
                <a:cs typeface="Microsoft Sans Serif"/>
              </a:rPr>
              <a:t>л</a:t>
            </a:r>
            <a:r>
              <a:rPr sz="2100" spc="-11" dirty="0">
                <a:latin typeface="Microsoft Sans Serif"/>
                <a:cs typeface="Microsoft Sans Serif"/>
              </a:rPr>
              <a:t>о</a:t>
            </a:r>
            <a:r>
              <a:rPr sz="2100" spc="-19" dirty="0">
                <a:latin typeface="Microsoft Sans Serif"/>
                <a:cs typeface="Microsoft Sans Serif"/>
              </a:rPr>
              <a:t>ги</a:t>
            </a:r>
            <a:r>
              <a:rPr sz="2100" spc="-4" dirty="0">
                <a:latin typeface="Microsoft Sans Serif"/>
                <a:cs typeface="Microsoft Sans Serif"/>
              </a:rPr>
              <a:t>я</a:t>
            </a:r>
            <a:endParaRPr sz="2100" dirty="0">
              <a:latin typeface="Microsoft Sans Serif"/>
              <a:cs typeface="Microsoft Sans Serif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l="3507" t="81022" r="574" b="229"/>
          <a:stretch/>
        </p:blipFill>
        <p:spPr>
          <a:xfrm>
            <a:off x="1714500" y="3855192"/>
            <a:ext cx="7267029" cy="1989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89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C:\Users\андрейка\Desktop\Россия\rfgfl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928688"/>
            <a:ext cx="214312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21376" y="0"/>
            <a:ext cx="3903634" cy="5847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Символика России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0" y="714375"/>
            <a:ext cx="328612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rPr>
              <a:t>Флаг России</a:t>
            </a:r>
          </a:p>
        </p:txBody>
      </p:sp>
      <p:pic>
        <p:nvPicPr>
          <p:cNvPr id="4101" name="Picture 2" descr="C:\Users\андрейка\Desktop\Россия\367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928938"/>
            <a:ext cx="2571750" cy="354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3" descr="C:\Users\андрейка\Desktop\Россия\federation_medv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714375"/>
            <a:ext cx="1643062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3" descr="C:\Users\андрейка\Desktop\Россия\gim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000375"/>
            <a:ext cx="2928937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6704013" y="1357313"/>
            <a:ext cx="243998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1400" b="1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Белый цвет – берёзка.</a:t>
            </a:r>
          </a:p>
          <a:p>
            <a:pPr eaLnBrk="1" hangingPunct="1"/>
            <a:r>
              <a:rPr lang="ru-RU" sz="1400" b="1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Синий - неба цвет.</a:t>
            </a:r>
          </a:p>
          <a:p>
            <a:pPr eaLnBrk="1" hangingPunct="1"/>
            <a:r>
              <a:rPr lang="ru-RU" sz="1400" b="1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Красная полоска-</a:t>
            </a:r>
          </a:p>
          <a:p>
            <a:pPr eaLnBrk="1" hangingPunct="1"/>
            <a:r>
              <a:rPr lang="ru-RU" sz="1400" b="1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Солнечный рассвет</a:t>
            </a:r>
            <a:r>
              <a:rPr lang="ru-RU" b="1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.</a:t>
            </a: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1857375" y="1143000"/>
            <a:ext cx="396398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1400">
                <a:solidFill>
                  <a:schemeClr val="accent2"/>
                </a:solidFill>
                <a:latin typeface="Constantia" pitchFamily="18" charset="0"/>
              </a:rPr>
              <a:t>У России величавой</a:t>
            </a:r>
          </a:p>
          <a:p>
            <a:pPr eaLnBrk="1" hangingPunct="1"/>
            <a:r>
              <a:rPr lang="ru-RU" sz="1400">
                <a:solidFill>
                  <a:schemeClr val="accent2"/>
                </a:solidFill>
                <a:latin typeface="Constantia" pitchFamily="18" charset="0"/>
              </a:rPr>
              <a:t>На гербе орёл двуглавый,</a:t>
            </a:r>
          </a:p>
          <a:p>
            <a:pPr eaLnBrk="1" hangingPunct="1"/>
            <a:r>
              <a:rPr lang="ru-RU" sz="1400">
                <a:solidFill>
                  <a:schemeClr val="accent2"/>
                </a:solidFill>
                <a:latin typeface="Constantia" pitchFamily="18" charset="0"/>
              </a:rPr>
              <a:t>Чтоб на запад на восток</a:t>
            </a:r>
          </a:p>
          <a:p>
            <a:pPr eaLnBrk="1" hangingPunct="1"/>
            <a:r>
              <a:rPr lang="ru-RU" sz="1400">
                <a:solidFill>
                  <a:schemeClr val="accent2"/>
                </a:solidFill>
                <a:latin typeface="Constantia" pitchFamily="18" charset="0"/>
              </a:rPr>
              <a:t>Он смотреть бы сразу мог.</a:t>
            </a:r>
          </a:p>
          <a:p>
            <a:pPr eaLnBrk="1" hangingPunct="1"/>
            <a:r>
              <a:rPr lang="ru-RU" sz="1400">
                <a:solidFill>
                  <a:schemeClr val="accent2"/>
                </a:solidFill>
                <a:latin typeface="Constantia" pitchFamily="18" charset="0"/>
              </a:rPr>
              <a:t>Сильный, мудрый он и гордый.</a:t>
            </a:r>
          </a:p>
          <a:p>
            <a:pPr eaLnBrk="1" hangingPunct="1"/>
            <a:r>
              <a:rPr lang="ru-RU" sz="1400">
                <a:solidFill>
                  <a:schemeClr val="accent2"/>
                </a:solidFill>
                <a:latin typeface="Constantia" pitchFamily="18" charset="0"/>
              </a:rPr>
              <a:t>Он – России дух свободный.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28813" y="714375"/>
            <a:ext cx="1928812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rPr>
              <a:t>Герб России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3" presetID="5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7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2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42" y="214290"/>
            <a:ext cx="9324404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Народные промыслы России</a:t>
            </a:r>
          </a:p>
        </p:txBody>
      </p:sp>
      <p:pic>
        <p:nvPicPr>
          <p:cNvPr id="1028" name="Picture 4" descr="C:\Users\андрейка\Desktop\Россия\0_5b862_e8d65f15_XX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50" y="928688"/>
            <a:ext cx="2000250" cy="2687637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9" name="Picture 5" descr="C:\Users\андрейка\Desktop\Россия\20b3f19ce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50" y="1143000"/>
            <a:ext cx="2928938" cy="224155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30" name="Picture 6" descr="C:\Users\андрейка\Desktop\Россия\62717531_1281811158_gr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714752"/>
            <a:ext cx="2643206" cy="2741733"/>
          </a:xfrm>
          <a:prstGeom prst="ellipse">
            <a:avLst/>
          </a:prstGeom>
          <a:ln w="63500" cap="rnd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366" name="Picture 7" descr="C:\Users\андрейка\Desktop\Россия\gjel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38" y="4000500"/>
            <a:ext cx="3043237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C:\Users\андрейка\Desktop\Россия\20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8194" y="3857628"/>
            <a:ext cx="3045806" cy="2357454"/>
          </a:xfrm>
          <a:prstGeom prst="ellipse">
            <a:avLst/>
          </a:prstGeom>
          <a:ln w="63500" cap="rnd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33" name="Picture 9" descr="C:\Users\андрейка\Desktop\Россия\0001-002-Narodnye-promysly-Rossii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4313" y="1143000"/>
            <a:ext cx="3265487" cy="2214563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369" name="TextBox 10"/>
          <p:cNvSpPr txBox="1">
            <a:spLocks noChangeArrowheads="1"/>
          </p:cNvSpPr>
          <p:nvPr/>
        </p:nvSpPr>
        <p:spPr bwMode="auto">
          <a:xfrm>
            <a:off x="285750" y="3357563"/>
            <a:ext cx="2857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b="1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Дымковская игрушка</a:t>
            </a:r>
          </a:p>
        </p:txBody>
      </p:sp>
      <p:sp>
        <p:nvSpPr>
          <p:cNvPr id="15370" name="TextBox 11"/>
          <p:cNvSpPr txBox="1">
            <a:spLocks noChangeArrowheads="1"/>
          </p:cNvSpPr>
          <p:nvPr/>
        </p:nvSpPr>
        <p:spPr bwMode="auto">
          <a:xfrm>
            <a:off x="3643313" y="3571875"/>
            <a:ext cx="2286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b="1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Тульский самовар</a:t>
            </a:r>
          </a:p>
        </p:txBody>
      </p:sp>
      <p:sp>
        <p:nvSpPr>
          <p:cNvPr id="15371" name="TextBox 12"/>
          <p:cNvSpPr txBox="1">
            <a:spLocks noChangeArrowheads="1"/>
          </p:cNvSpPr>
          <p:nvPr/>
        </p:nvSpPr>
        <p:spPr bwMode="auto">
          <a:xfrm>
            <a:off x="6072188" y="3357563"/>
            <a:ext cx="27860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b="1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Хохлома</a:t>
            </a:r>
          </a:p>
        </p:txBody>
      </p:sp>
      <p:sp>
        <p:nvSpPr>
          <p:cNvPr id="15372" name="TextBox 13"/>
          <p:cNvSpPr txBox="1">
            <a:spLocks noChangeArrowheads="1"/>
          </p:cNvSpPr>
          <p:nvPr/>
        </p:nvSpPr>
        <p:spPr bwMode="auto">
          <a:xfrm>
            <a:off x="3000375" y="6286500"/>
            <a:ext cx="2714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b="1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Гжель</a:t>
            </a:r>
          </a:p>
        </p:txBody>
      </p:sp>
      <p:sp>
        <p:nvSpPr>
          <p:cNvPr id="15373" name="TextBox 14"/>
          <p:cNvSpPr txBox="1">
            <a:spLocks noChangeArrowheads="1"/>
          </p:cNvSpPr>
          <p:nvPr/>
        </p:nvSpPr>
        <p:spPr bwMode="auto">
          <a:xfrm>
            <a:off x="6000750" y="6215063"/>
            <a:ext cx="2714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b="1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Жостово</a:t>
            </a:r>
          </a:p>
        </p:txBody>
      </p:sp>
      <p:sp>
        <p:nvSpPr>
          <p:cNvPr id="15374" name="TextBox 15"/>
          <p:cNvSpPr txBox="1">
            <a:spLocks noChangeArrowheads="1"/>
          </p:cNvSpPr>
          <p:nvPr/>
        </p:nvSpPr>
        <p:spPr bwMode="auto">
          <a:xfrm>
            <a:off x="357188" y="6286500"/>
            <a:ext cx="25003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b="1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Городецкая роспись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андрейка\Desktop\Россия\50827463_2620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4429125"/>
            <a:ext cx="4202112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4" descr="C:\Users\андрейка\Desktop\Россия\Рисунок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5" y="357188"/>
            <a:ext cx="2143125" cy="213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5" descr="C:\Users\андрейка\Desktop\Россия\палех-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2928938"/>
            <a:ext cx="2789238" cy="207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6" descr="C:\Users\андрейка\Desktop\Россия\beresta-0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357188"/>
            <a:ext cx="2747962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7" descr="C:\Users\андрейка\Desktop\Россия\Balalaik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786063"/>
            <a:ext cx="2449513" cy="235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8" descr="C:\Users\андрейка\Desktop\Россия\0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28938"/>
            <a:ext cx="3536950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2" name="TextBox 8"/>
          <p:cNvSpPr txBox="1">
            <a:spLocks noChangeArrowheads="1"/>
          </p:cNvSpPr>
          <p:nvPr/>
        </p:nvSpPr>
        <p:spPr bwMode="auto">
          <a:xfrm>
            <a:off x="0" y="2714625"/>
            <a:ext cx="4000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b="1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Богородская резьба по дереву</a:t>
            </a:r>
          </a:p>
        </p:txBody>
      </p:sp>
      <p:sp>
        <p:nvSpPr>
          <p:cNvPr id="16393" name="TextBox 9"/>
          <p:cNvSpPr txBox="1">
            <a:spLocks noChangeArrowheads="1"/>
          </p:cNvSpPr>
          <p:nvPr/>
        </p:nvSpPr>
        <p:spPr bwMode="auto">
          <a:xfrm>
            <a:off x="5857875" y="5929313"/>
            <a:ext cx="3000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b="1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Русские матрёшки</a:t>
            </a:r>
          </a:p>
        </p:txBody>
      </p:sp>
      <p:sp>
        <p:nvSpPr>
          <p:cNvPr id="16394" name="TextBox 10"/>
          <p:cNvSpPr txBox="1">
            <a:spLocks noChangeArrowheads="1"/>
          </p:cNvSpPr>
          <p:nvPr/>
        </p:nvSpPr>
        <p:spPr bwMode="auto">
          <a:xfrm>
            <a:off x="3857625" y="2428875"/>
            <a:ext cx="25003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b="1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Городецкая роспись</a:t>
            </a:r>
          </a:p>
        </p:txBody>
      </p:sp>
      <p:sp>
        <p:nvSpPr>
          <p:cNvPr id="16395" name="TextBox 11"/>
          <p:cNvSpPr txBox="1">
            <a:spLocks noChangeArrowheads="1"/>
          </p:cNvSpPr>
          <p:nvPr/>
        </p:nvSpPr>
        <p:spPr bwMode="auto">
          <a:xfrm>
            <a:off x="6286500" y="2500313"/>
            <a:ext cx="26431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b="1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Плетение из бересты</a:t>
            </a:r>
          </a:p>
        </p:txBody>
      </p:sp>
      <p:sp>
        <p:nvSpPr>
          <p:cNvPr id="16396" name="TextBox 12"/>
          <p:cNvSpPr txBox="1">
            <a:spLocks noChangeArrowheads="1"/>
          </p:cNvSpPr>
          <p:nvPr/>
        </p:nvSpPr>
        <p:spPr bwMode="auto">
          <a:xfrm>
            <a:off x="7072313" y="5143500"/>
            <a:ext cx="1143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b="1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Палех</a:t>
            </a:r>
          </a:p>
        </p:txBody>
      </p:sp>
      <p:sp>
        <p:nvSpPr>
          <p:cNvPr id="16397" name="TextBox 14"/>
          <p:cNvSpPr txBox="1">
            <a:spLocks noChangeArrowheads="1"/>
          </p:cNvSpPr>
          <p:nvPr/>
        </p:nvSpPr>
        <p:spPr bwMode="auto">
          <a:xfrm>
            <a:off x="214313" y="4286250"/>
            <a:ext cx="1143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b="1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Палех</a:t>
            </a:r>
          </a:p>
        </p:txBody>
      </p:sp>
      <p:sp>
        <p:nvSpPr>
          <p:cNvPr id="16398" name="TextBox 16"/>
          <p:cNvSpPr txBox="1">
            <a:spLocks noChangeArrowheads="1"/>
          </p:cNvSpPr>
          <p:nvPr/>
        </p:nvSpPr>
        <p:spPr bwMode="auto">
          <a:xfrm>
            <a:off x="4643438" y="4714875"/>
            <a:ext cx="13573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b="1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Балалайки</a:t>
            </a:r>
          </a:p>
        </p:txBody>
      </p:sp>
      <p:pic>
        <p:nvPicPr>
          <p:cNvPr id="16399" name="Picture 2" descr="C:\Users\андрейка\Desktop\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285750"/>
            <a:ext cx="2786062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7"/>
          <p:cNvSpPr>
            <a:spLocks noChangeArrowheads="1" noChangeShapeType="1" noTextEdit="1"/>
          </p:cNvSpPr>
          <p:nvPr/>
        </p:nvSpPr>
        <p:spPr bwMode="auto">
          <a:xfrm>
            <a:off x="1258888" y="188913"/>
            <a:ext cx="6626225" cy="11525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Р у с </a:t>
            </a:r>
            <a:r>
              <a:rPr lang="ru-RU" sz="3600" kern="1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с</a:t>
            </a:r>
            <a:r>
              <a:rPr lang="ru-RU" sz="3600" kern="1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 к а я    м а т р ё ш к а</a:t>
            </a:r>
          </a:p>
        </p:txBody>
      </p:sp>
      <p:pic>
        <p:nvPicPr>
          <p:cNvPr id="3" name="Picture 8" descr="matreshka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703388"/>
            <a:ext cx="3497263" cy="2355850"/>
          </a:xfrm>
          <a:prstGeom prst="rect">
            <a:avLst/>
          </a:prstGeom>
          <a:noFill/>
          <a:ln w="57150" cmpd="thinThick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9" descr="2009-10-09_2242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653" y="4059238"/>
            <a:ext cx="3024188" cy="2663825"/>
          </a:xfrm>
          <a:prstGeom prst="rect">
            <a:avLst/>
          </a:prstGeom>
          <a:noFill/>
          <a:ln w="38100" cmpd="dbl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2" descr="1236294448_06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1331" y="1566862"/>
            <a:ext cx="2087563" cy="2663825"/>
          </a:xfrm>
          <a:prstGeom prst="rect">
            <a:avLst/>
          </a:prstGeom>
          <a:noFill/>
          <a:ln w="57150" cmpd="thinThick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http://www.mirshkatulok.ru/ekskursii/201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774950"/>
            <a:ext cx="3119438" cy="394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3398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WordArt 7"/>
          <p:cNvSpPr>
            <a:spLocks noChangeArrowheads="1" noChangeShapeType="1" noTextEdit="1"/>
          </p:cNvSpPr>
          <p:nvPr/>
        </p:nvSpPr>
        <p:spPr bwMode="auto">
          <a:xfrm>
            <a:off x="611188" y="188913"/>
            <a:ext cx="8137525" cy="15843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solidFill>
                  <a:schemeClr val="accent1">
                    <a:lumMod val="75000"/>
                  </a:schemeClr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Любите  свою  Родину  !</a:t>
            </a:r>
          </a:p>
          <a:p>
            <a:pPr algn="ctr"/>
            <a:r>
              <a:rPr lang="ru-RU" sz="3600" kern="10" dirty="0">
                <a:solidFill>
                  <a:schemeClr val="accent1">
                    <a:lumMod val="75000"/>
                  </a:schemeClr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Берегите  Россию  !</a:t>
            </a: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789113"/>
            <a:ext cx="3486150" cy="240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-33707"/>
          <a:stretch>
            <a:fillRect/>
          </a:stretch>
        </p:blipFill>
        <p:spPr bwMode="auto">
          <a:xfrm>
            <a:off x="4870450" y="1789113"/>
            <a:ext cx="3579813" cy="322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2056" y="3645024"/>
            <a:ext cx="4178300" cy="306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9033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636321" y="548680"/>
            <a:ext cx="8017334" cy="92333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6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6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7" name="Текст 2"/>
          <p:cNvSpPr txBox="1">
            <a:spLocks/>
          </p:cNvSpPr>
          <p:nvPr/>
        </p:nvSpPr>
        <p:spPr>
          <a:xfrm>
            <a:off x="467544" y="4077072"/>
            <a:ext cx="8354888" cy="249299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Скиданова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Ирина Александровна, </a:t>
            </a:r>
          </a:p>
          <a:p>
            <a:pPr marL="0" indent="0" algn="ctr">
              <a:buNone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заведующий отделом </a:t>
            </a:r>
          </a:p>
          <a:p>
            <a:pPr marL="0" indent="0" algn="ctr">
              <a:buNone/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МБУДО Г.ГОРЛОВКИ «ЦТКЭ»  </a:t>
            </a: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4416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1d34a21e389abfa0b725e7b8f3a56eb38bba6ab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537</TotalTime>
  <Words>521</Words>
  <Application>Microsoft Office PowerPoint</Application>
  <PresentationFormat>Экран (4:3)</PresentationFormat>
  <Paragraphs>89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30" baseType="lpstr">
      <vt:lpstr>Arial</vt:lpstr>
      <vt:lpstr>Calibri</vt:lpstr>
      <vt:lpstr>Cambria</vt:lpstr>
      <vt:lpstr>Consolas</vt:lpstr>
      <vt:lpstr>Constantia</vt:lpstr>
      <vt:lpstr>Courier New</vt:lpstr>
      <vt:lpstr>Impact</vt:lpstr>
      <vt:lpstr>Microsoft Sans Serif</vt:lpstr>
      <vt:lpstr>Times New Roman</vt:lpstr>
      <vt:lpstr>Тема Office</vt:lpstr>
      <vt:lpstr>Office Theme</vt:lpstr>
      <vt:lpstr>Презентация PowerPoint</vt:lpstr>
      <vt:lpstr>Презентация PowerPoint</vt:lpstr>
      <vt:lpstr>Республики  ДНР и ЛНР</vt:lpstr>
      <vt:lpstr>     Последние 9 лет населенные пункты на территории ДНР и  ЛНР подвергаются обстрелам</vt:lpstr>
      <vt:lpstr>15 февраля 2022 г. Государственная Дума обратилась к Президенту  с просьбой признать независимость ЛНР и ДНР</vt:lpstr>
      <vt:lpstr>Президент России Владимир Владимирович Путин  признал независимыми  государствами  Донецкую и Луганскую  народные республики (ДНР и ЛНР)</vt:lpstr>
      <vt:lpstr>24 февраля 2022 г.   Президент России Владимир Путин  выступил с обращением к россиянам в  эфире телеканала "Россия-24"</vt:lpstr>
      <vt:lpstr>30 сентября 2022 г. Состоялось подписание договоров о принятии ДНР, ЛНР,  Запорожской и Херсонской областей в состав России.</vt:lpstr>
      <vt:lpstr>Государственная Дума на пленарном  заседании 19 сентября 2023 г. приняла закон  об установлении новой памятной даты</vt:lpstr>
      <vt:lpstr>Краткая  историческая справка</vt:lpstr>
      <vt:lpstr>Краткая  историческая справка</vt:lpstr>
      <vt:lpstr>Краткая  историческая справка</vt:lpstr>
      <vt:lpstr>Краткая  историческая справка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андрейка</dc:creator>
  <cp:lastModifiedBy>1</cp:lastModifiedBy>
  <cp:revision>40</cp:revision>
  <dcterms:created xsi:type="dcterms:W3CDTF">2012-04-07T13:35:07Z</dcterms:created>
  <dcterms:modified xsi:type="dcterms:W3CDTF">2023-09-30T14:04:40Z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3621149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D5.0.3</vt:lpwstr>
  </property>
  <property fmtid="{D5CDD505-2E9C-101B-9397-08002B2CF9AE}" pid="5" name="NXTAG2">
    <vt:lpwstr>0008007e690000000000010250300207f7000400038000</vt:lpwstr>
  </property>
</Properties>
</file>